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haansoftxlsx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4213" r:id="rId1"/>
  </p:sldMasterIdLst>
  <p:notesMasterIdLst>
    <p:notesMasterId r:id="rId58"/>
  </p:notesMasterIdLst>
  <p:sldIdLst>
    <p:sldId id="313" r:id="rId2"/>
    <p:sldId id="312" r:id="rId3"/>
    <p:sldId id="315" r:id="rId4"/>
    <p:sldId id="316" r:id="rId5"/>
    <p:sldId id="317" r:id="rId6"/>
    <p:sldId id="318" r:id="rId7"/>
    <p:sldId id="319" r:id="rId8"/>
    <p:sldId id="306" r:id="rId9"/>
    <p:sldId id="322" r:id="rId10"/>
    <p:sldId id="310" r:id="rId11"/>
    <p:sldId id="323" r:id="rId12"/>
    <p:sldId id="266" r:id="rId13"/>
    <p:sldId id="311" r:id="rId14"/>
    <p:sldId id="268" r:id="rId15"/>
    <p:sldId id="269" r:id="rId16"/>
    <p:sldId id="272" r:id="rId17"/>
    <p:sldId id="307" r:id="rId18"/>
    <p:sldId id="270" r:id="rId19"/>
    <p:sldId id="301" r:id="rId20"/>
    <p:sldId id="302" r:id="rId21"/>
    <p:sldId id="303" r:id="rId22"/>
    <p:sldId id="304" r:id="rId23"/>
    <p:sldId id="305" r:id="rId24"/>
    <p:sldId id="325" r:id="rId25"/>
    <p:sldId id="271" r:id="rId26"/>
    <p:sldId id="349" r:id="rId27"/>
    <p:sldId id="350" r:id="rId28"/>
    <p:sldId id="327" r:id="rId29"/>
    <p:sldId id="328" r:id="rId30"/>
    <p:sldId id="329" r:id="rId31"/>
    <p:sldId id="330" r:id="rId32"/>
    <p:sldId id="331" r:id="rId33"/>
    <p:sldId id="332" r:id="rId34"/>
    <p:sldId id="333" r:id="rId35"/>
    <p:sldId id="334" r:id="rId36"/>
    <p:sldId id="335" r:id="rId37"/>
    <p:sldId id="336" r:id="rId38"/>
    <p:sldId id="337" r:id="rId39"/>
    <p:sldId id="338" r:id="rId40"/>
    <p:sldId id="339" r:id="rId41"/>
    <p:sldId id="340" r:id="rId42"/>
    <p:sldId id="341" r:id="rId43"/>
    <p:sldId id="342" r:id="rId44"/>
    <p:sldId id="343" r:id="rId45"/>
    <p:sldId id="344" r:id="rId46"/>
    <p:sldId id="345" r:id="rId47"/>
    <p:sldId id="346" r:id="rId48"/>
    <p:sldId id="347" r:id="rId49"/>
    <p:sldId id="348" r:id="rId50"/>
    <p:sldId id="295" r:id="rId51"/>
    <p:sldId id="296" r:id="rId52"/>
    <p:sldId id="297" r:id="rId53"/>
    <p:sldId id="298" r:id="rId54"/>
    <p:sldId id="299" r:id="rId55"/>
    <p:sldId id="324" r:id="rId56"/>
    <p:sldId id="300" r:id="rId57"/>
  </p:sldIdLst>
  <p:sldSz cx="9144000" cy="6858000" type="screen4x3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/>
        <a:ea typeface="굴림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/>
        <a:ea typeface="굴림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/>
        <a:ea typeface="굴림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/>
        <a:ea typeface="굴림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/>
        <a:ea typeface="굴림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/>
        <a:ea typeface="굴림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/>
        <a:ea typeface="굴림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/>
        <a:ea typeface="굴림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/>
        <a:ea typeface="굴림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537C37-A0AC-4A5F-801B-0C03F41BD269}" v="145" dt="2024-03-21T11:12:25.1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5" autoAdjust="0"/>
    <p:restoredTop sz="94660"/>
  </p:normalViewPr>
  <p:slideViewPr>
    <p:cSldViewPr>
      <p:cViewPr varScale="1">
        <p:scale>
          <a:sx n="114" d="100"/>
          <a:sy n="114" d="100"/>
        </p:scale>
        <p:origin x="1392" y="108"/>
      </p:cViewPr>
      <p:guideLst>
        <p:guide orient="horz" pos="2159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EY KIM" userId="5a2775510dec8967" providerId="LiveId" clId="{D7537C37-A0AC-4A5F-801B-0C03F41BD269}"/>
    <pc:docChg chg="undo redo custSel modSld">
      <pc:chgData name="JOEY KIM" userId="5a2775510dec8967" providerId="LiveId" clId="{D7537C37-A0AC-4A5F-801B-0C03F41BD269}" dt="2024-03-21T11:14:57.593" v="1405" actId="478"/>
      <pc:docMkLst>
        <pc:docMk/>
      </pc:docMkLst>
      <pc:sldChg chg="modSp mod">
        <pc:chgData name="JOEY KIM" userId="5a2775510dec8967" providerId="LiveId" clId="{D7537C37-A0AC-4A5F-801B-0C03F41BD269}" dt="2024-03-21T07:31:48.776" v="341" actId="20577"/>
        <pc:sldMkLst>
          <pc:docMk/>
          <pc:sldMk cId="0" sldId="266"/>
        </pc:sldMkLst>
        <pc:spChg chg="mod">
          <ac:chgData name="JOEY KIM" userId="5a2775510dec8967" providerId="LiveId" clId="{D7537C37-A0AC-4A5F-801B-0C03F41BD269}" dt="2024-03-21T07:31:48.776" v="341" actId="20577"/>
          <ac:spMkLst>
            <pc:docMk/>
            <pc:sldMk cId="0" sldId="266"/>
            <ac:spMk id="19458" creationId="{00000000-0000-0000-0000-000000000000}"/>
          </ac:spMkLst>
        </pc:spChg>
        <pc:picChg chg="mod">
          <ac:chgData name="JOEY KIM" userId="5a2775510dec8967" providerId="LiveId" clId="{D7537C37-A0AC-4A5F-801B-0C03F41BD269}" dt="2024-03-21T07:30:15.277" v="331" actId="14100"/>
          <ac:picMkLst>
            <pc:docMk/>
            <pc:sldMk cId="0" sldId="266"/>
            <ac:picMk id="2" creationId="{00000000-0000-0000-0000-000000000000}"/>
          </ac:picMkLst>
        </pc:picChg>
      </pc:sldChg>
      <pc:sldChg chg="modSp mod">
        <pc:chgData name="JOEY KIM" userId="5a2775510dec8967" providerId="LiveId" clId="{D7537C37-A0AC-4A5F-801B-0C03F41BD269}" dt="2024-03-21T07:37:30.880" v="369" actId="113"/>
        <pc:sldMkLst>
          <pc:docMk/>
          <pc:sldMk cId="0" sldId="268"/>
        </pc:sldMkLst>
        <pc:spChg chg="mod">
          <ac:chgData name="JOEY KIM" userId="5a2775510dec8967" providerId="LiveId" clId="{D7537C37-A0AC-4A5F-801B-0C03F41BD269}" dt="2024-03-21T07:37:30.880" v="369" actId="113"/>
          <ac:spMkLst>
            <pc:docMk/>
            <pc:sldMk cId="0" sldId="268"/>
            <ac:spMk id="20482" creationId="{00000000-0000-0000-0000-000000000000}"/>
          </ac:spMkLst>
        </pc:spChg>
      </pc:sldChg>
      <pc:sldChg chg="modSp mod">
        <pc:chgData name="JOEY KIM" userId="5a2775510dec8967" providerId="LiveId" clId="{D7537C37-A0AC-4A5F-801B-0C03F41BD269}" dt="2024-03-21T07:44:03.932" v="450" actId="2711"/>
        <pc:sldMkLst>
          <pc:docMk/>
          <pc:sldMk cId="0" sldId="269"/>
        </pc:sldMkLst>
        <pc:spChg chg="mod">
          <ac:chgData name="JOEY KIM" userId="5a2775510dec8967" providerId="LiveId" clId="{D7537C37-A0AC-4A5F-801B-0C03F41BD269}" dt="2024-03-21T07:44:03.932" v="450" actId="2711"/>
          <ac:spMkLst>
            <pc:docMk/>
            <pc:sldMk cId="0" sldId="269"/>
            <ac:spMk id="21511" creationId="{00000000-0000-0000-0000-000000000000}"/>
          </ac:spMkLst>
        </pc:spChg>
      </pc:sldChg>
      <pc:sldChg chg="modSp mod">
        <pc:chgData name="JOEY KIM" userId="5a2775510dec8967" providerId="LiveId" clId="{D7537C37-A0AC-4A5F-801B-0C03F41BD269}" dt="2024-03-21T07:48:51.124" v="520" actId="113"/>
        <pc:sldMkLst>
          <pc:docMk/>
          <pc:sldMk cId="0" sldId="270"/>
        </pc:sldMkLst>
        <pc:spChg chg="mod">
          <ac:chgData name="JOEY KIM" userId="5a2775510dec8967" providerId="LiveId" clId="{D7537C37-A0AC-4A5F-801B-0C03F41BD269}" dt="2024-03-21T07:48:51.124" v="520" actId="113"/>
          <ac:spMkLst>
            <pc:docMk/>
            <pc:sldMk cId="0" sldId="270"/>
            <ac:spMk id="3" creationId="{00000000-0000-0000-0000-000000000000}"/>
          </ac:spMkLst>
        </pc:spChg>
        <pc:spChg chg="mod">
          <ac:chgData name="JOEY KIM" userId="5a2775510dec8967" providerId="LiveId" clId="{D7537C37-A0AC-4A5F-801B-0C03F41BD269}" dt="2024-03-21T07:47:13.225" v="480" actId="1076"/>
          <ac:spMkLst>
            <pc:docMk/>
            <pc:sldMk cId="0" sldId="270"/>
            <ac:spMk id="5" creationId="{4279B0BB-7268-4938-B5FF-7BC747952AFC}"/>
          </ac:spMkLst>
        </pc:spChg>
      </pc:sldChg>
      <pc:sldChg chg="modSp mod">
        <pc:chgData name="JOEY KIM" userId="5a2775510dec8967" providerId="LiveId" clId="{D7537C37-A0AC-4A5F-801B-0C03F41BD269}" dt="2024-03-21T08:04:17.438" v="708" actId="14100"/>
        <pc:sldMkLst>
          <pc:docMk/>
          <pc:sldMk cId="0" sldId="271"/>
        </pc:sldMkLst>
        <pc:spChg chg="mod">
          <ac:chgData name="JOEY KIM" userId="5a2775510dec8967" providerId="LiveId" clId="{D7537C37-A0AC-4A5F-801B-0C03F41BD269}" dt="2024-03-21T08:04:10.839" v="706" actId="20577"/>
          <ac:spMkLst>
            <pc:docMk/>
            <pc:sldMk cId="0" sldId="271"/>
            <ac:spMk id="24578" creationId="{00000000-0000-0000-0000-000000000000}"/>
          </ac:spMkLst>
        </pc:spChg>
        <pc:picChg chg="mod">
          <ac:chgData name="JOEY KIM" userId="5a2775510dec8967" providerId="LiveId" clId="{D7537C37-A0AC-4A5F-801B-0C03F41BD269}" dt="2024-03-21T08:04:17.438" v="708" actId="14100"/>
          <ac:picMkLst>
            <pc:docMk/>
            <pc:sldMk cId="0" sldId="271"/>
            <ac:picMk id="2" creationId="{00000000-0000-0000-0000-000000000000}"/>
          </ac:picMkLst>
        </pc:picChg>
      </pc:sldChg>
      <pc:sldChg chg="modSp mod">
        <pc:chgData name="JOEY KIM" userId="5a2775510dec8967" providerId="LiveId" clId="{D7537C37-A0AC-4A5F-801B-0C03F41BD269}" dt="2024-03-21T07:45:44.909" v="463" actId="113"/>
        <pc:sldMkLst>
          <pc:docMk/>
          <pc:sldMk cId="0" sldId="272"/>
        </pc:sldMkLst>
        <pc:spChg chg="mod">
          <ac:chgData name="JOEY KIM" userId="5a2775510dec8967" providerId="LiveId" clId="{D7537C37-A0AC-4A5F-801B-0C03F41BD269}" dt="2024-03-21T07:45:44.909" v="463" actId="113"/>
          <ac:spMkLst>
            <pc:docMk/>
            <pc:sldMk cId="0" sldId="272"/>
            <ac:spMk id="22535" creationId="{00000000-0000-0000-0000-000000000000}"/>
          </ac:spMkLst>
        </pc:spChg>
      </pc:sldChg>
      <pc:sldChg chg="modSp mod">
        <pc:chgData name="JOEY KIM" userId="5a2775510dec8967" providerId="LiveId" clId="{D7537C37-A0AC-4A5F-801B-0C03F41BD269}" dt="2024-03-21T08:16:22.644" v="773" actId="20577"/>
        <pc:sldMkLst>
          <pc:docMk/>
          <pc:sldMk cId="0" sldId="273"/>
        </pc:sldMkLst>
        <pc:spChg chg="mod">
          <ac:chgData name="JOEY KIM" userId="5a2775510dec8967" providerId="LiveId" clId="{D7537C37-A0AC-4A5F-801B-0C03F41BD269}" dt="2024-03-21T08:16:22.644" v="773" actId="20577"/>
          <ac:spMkLst>
            <pc:docMk/>
            <pc:sldMk cId="0" sldId="273"/>
            <ac:spMk id="25602" creationId="{00000000-0000-0000-0000-000000000000}"/>
          </ac:spMkLst>
        </pc:spChg>
      </pc:sldChg>
      <pc:sldChg chg="modSp mod">
        <pc:chgData name="JOEY KIM" userId="5a2775510dec8967" providerId="LiveId" clId="{D7537C37-A0AC-4A5F-801B-0C03F41BD269}" dt="2024-03-21T08:35:57.954" v="929" actId="20577"/>
        <pc:sldMkLst>
          <pc:docMk/>
          <pc:sldMk cId="0" sldId="274"/>
        </pc:sldMkLst>
        <pc:spChg chg="mod">
          <ac:chgData name="JOEY KIM" userId="5a2775510dec8967" providerId="LiveId" clId="{D7537C37-A0AC-4A5F-801B-0C03F41BD269}" dt="2024-03-21T08:35:57.954" v="929" actId="20577"/>
          <ac:spMkLst>
            <pc:docMk/>
            <pc:sldMk cId="0" sldId="274"/>
            <ac:spMk id="26626" creationId="{00000000-0000-0000-0000-000000000000}"/>
          </ac:spMkLst>
        </pc:spChg>
        <pc:picChg chg="mod">
          <ac:chgData name="JOEY KIM" userId="5a2775510dec8967" providerId="LiveId" clId="{D7537C37-A0AC-4A5F-801B-0C03F41BD269}" dt="2024-03-21T08:33:34.748" v="811" actId="14100"/>
          <ac:picMkLst>
            <pc:docMk/>
            <pc:sldMk cId="0" sldId="274"/>
            <ac:picMk id="2" creationId="{00000000-0000-0000-0000-000000000000}"/>
          </ac:picMkLst>
        </pc:picChg>
      </pc:sldChg>
      <pc:sldChg chg="modSp mod">
        <pc:chgData name="JOEY KIM" userId="5a2775510dec8967" providerId="LiveId" clId="{D7537C37-A0AC-4A5F-801B-0C03F41BD269}" dt="2024-03-21T08:38:46.243" v="952" actId="20577"/>
        <pc:sldMkLst>
          <pc:docMk/>
          <pc:sldMk cId="0" sldId="276"/>
        </pc:sldMkLst>
        <pc:spChg chg="mod">
          <ac:chgData name="JOEY KIM" userId="5a2775510dec8967" providerId="LiveId" clId="{D7537C37-A0AC-4A5F-801B-0C03F41BD269}" dt="2024-03-21T08:38:46.243" v="952" actId="20577"/>
          <ac:spMkLst>
            <pc:docMk/>
            <pc:sldMk cId="0" sldId="276"/>
            <ac:spMk id="28674" creationId="{00000000-0000-0000-0000-000000000000}"/>
          </ac:spMkLst>
        </pc:spChg>
      </pc:sldChg>
      <pc:sldChg chg="modSp mod">
        <pc:chgData name="JOEY KIM" userId="5a2775510dec8967" providerId="LiveId" clId="{D7537C37-A0AC-4A5F-801B-0C03F41BD269}" dt="2024-03-21T08:56:19.327" v="1004" actId="20577"/>
        <pc:sldMkLst>
          <pc:docMk/>
          <pc:sldMk cId="0" sldId="279"/>
        </pc:sldMkLst>
        <pc:spChg chg="mod">
          <ac:chgData name="JOEY KIM" userId="5a2775510dec8967" providerId="LiveId" clId="{D7537C37-A0AC-4A5F-801B-0C03F41BD269}" dt="2024-03-21T08:56:19.327" v="1004" actId="20577"/>
          <ac:spMkLst>
            <pc:docMk/>
            <pc:sldMk cId="0" sldId="279"/>
            <ac:spMk id="31746" creationId="{00000000-0000-0000-0000-000000000000}"/>
          </ac:spMkLst>
        </pc:spChg>
      </pc:sldChg>
      <pc:sldChg chg="modSp mod">
        <pc:chgData name="JOEY KIM" userId="5a2775510dec8967" providerId="LiveId" clId="{D7537C37-A0AC-4A5F-801B-0C03F41BD269}" dt="2024-03-21T08:58:54.150" v="1026" actId="255"/>
        <pc:sldMkLst>
          <pc:docMk/>
          <pc:sldMk cId="0" sldId="280"/>
        </pc:sldMkLst>
        <pc:spChg chg="mod">
          <ac:chgData name="JOEY KIM" userId="5a2775510dec8967" providerId="LiveId" clId="{D7537C37-A0AC-4A5F-801B-0C03F41BD269}" dt="2024-03-21T08:58:54.150" v="1026" actId="255"/>
          <ac:spMkLst>
            <pc:docMk/>
            <pc:sldMk cId="0" sldId="280"/>
            <ac:spMk id="32770" creationId="{00000000-0000-0000-0000-000000000000}"/>
          </ac:spMkLst>
        </pc:spChg>
      </pc:sldChg>
      <pc:sldChg chg="modSp mod">
        <pc:chgData name="JOEY KIM" userId="5a2775510dec8967" providerId="LiveId" clId="{D7537C37-A0AC-4A5F-801B-0C03F41BD269}" dt="2024-03-21T09:01:59.814" v="1061" actId="20577"/>
        <pc:sldMkLst>
          <pc:docMk/>
          <pc:sldMk cId="0" sldId="281"/>
        </pc:sldMkLst>
        <pc:spChg chg="mod">
          <ac:chgData name="JOEY KIM" userId="5a2775510dec8967" providerId="LiveId" clId="{D7537C37-A0AC-4A5F-801B-0C03F41BD269}" dt="2024-03-21T09:01:59.814" v="1061" actId="20577"/>
          <ac:spMkLst>
            <pc:docMk/>
            <pc:sldMk cId="0" sldId="281"/>
            <ac:spMk id="33794" creationId="{00000000-0000-0000-0000-000000000000}"/>
          </ac:spMkLst>
        </pc:spChg>
      </pc:sldChg>
      <pc:sldChg chg="modSp mod">
        <pc:chgData name="JOEY KIM" userId="5a2775510dec8967" providerId="LiveId" clId="{D7537C37-A0AC-4A5F-801B-0C03F41BD269}" dt="2024-03-21T09:11:58.534" v="1107" actId="20577"/>
        <pc:sldMkLst>
          <pc:docMk/>
          <pc:sldMk cId="0" sldId="282"/>
        </pc:sldMkLst>
        <pc:spChg chg="mod">
          <ac:chgData name="JOEY KIM" userId="5a2775510dec8967" providerId="LiveId" clId="{D7537C37-A0AC-4A5F-801B-0C03F41BD269}" dt="2024-03-21T09:11:58.534" v="1107" actId="20577"/>
          <ac:spMkLst>
            <pc:docMk/>
            <pc:sldMk cId="0" sldId="282"/>
            <ac:spMk id="34818" creationId="{00000000-0000-0000-0000-000000000000}"/>
          </ac:spMkLst>
        </pc:spChg>
      </pc:sldChg>
      <pc:sldChg chg="modSp mod">
        <pc:chgData name="JOEY KIM" userId="5a2775510dec8967" providerId="LiveId" clId="{D7537C37-A0AC-4A5F-801B-0C03F41BD269}" dt="2024-03-21T09:15:10.312" v="1154" actId="20577"/>
        <pc:sldMkLst>
          <pc:docMk/>
          <pc:sldMk cId="0" sldId="283"/>
        </pc:sldMkLst>
        <pc:spChg chg="mod">
          <ac:chgData name="JOEY KIM" userId="5a2775510dec8967" providerId="LiveId" clId="{D7537C37-A0AC-4A5F-801B-0C03F41BD269}" dt="2024-03-21T09:15:10.312" v="1154" actId="20577"/>
          <ac:spMkLst>
            <pc:docMk/>
            <pc:sldMk cId="0" sldId="283"/>
            <ac:spMk id="35842" creationId="{00000000-0000-0000-0000-000000000000}"/>
          </ac:spMkLst>
        </pc:spChg>
      </pc:sldChg>
      <pc:sldChg chg="modSp mod">
        <pc:chgData name="JOEY KIM" userId="5a2775510dec8967" providerId="LiveId" clId="{D7537C37-A0AC-4A5F-801B-0C03F41BD269}" dt="2024-03-21T09:18:05.827" v="1164" actId="20577"/>
        <pc:sldMkLst>
          <pc:docMk/>
          <pc:sldMk cId="0" sldId="284"/>
        </pc:sldMkLst>
        <pc:spChg chg="mod">
          <ac:chgData name="JOEY KIM" userId="5a2775510dec8967" providerId="LiveId" clId="{D7537C37-A0AC-4A5F-801B-0C03F41BD269}" dt="2024-03-21T09:18:05.827" v="1164" actId="20577"/>
          <ac:spMkLst>
            <pc:docMk/>
            <pc:sldMk cId="0" sldId="284"/>
            <ac:spMk id="3" creationId="{00000000-0000-0000-0000-000000000000}"/>
          </ac:spMkLst>
        </pc:spChg>
      </pc:sldChg>
      <pc:sldChg chg="modSp mod">
        <pc:chgData name="JOEY KIM" userId="5a2775510dec8967" providerId="LiveId" clId="{D7537C37-A0AC-4A5F-801B-0C03F41BD269}" dt="2024-03-21T09:21:11.937" v="1212" actId="207"/>
        <pc:sldMkLst>
          <pc:docMk/>
          <pc:sldMk cId="0" sldId="285"/>
        </pc:sldMkLst>
        <pc:spChg chg="mod">
          <ac:chgData name="JOEY KIM" userId="5a2775510dec8967" providerId="LiveId" clId="{D7537C37-A0AC-4A5F-801B-0C03F41BD269}" dt="2024-03-21T09:21:11.937" v="1212" actId="207"/>
          <ac:spMkLst>
            <pc:docMk/>
            <pc:sldMk cId="0" sldId="285"/>
            <ac:spMk id="37890" creationId="{00000000-0000-0000-0000-000000000000}"/>
          </ac:spMkLst>
        </pc:spChg>
      </pc:sldChg>
      <pc:sldChg chg="modSp mod">
        <pc:chgData name="JOEY KIM" userId="5a2775510dec8967" providerId="LiveId" clId="{D7537C37-A0AC-4A5F-801B-0C03F41BD269}" dt="2024-03-21T09:31:31.046" v="1299" actId="20577"/>
        <pc:sldMkLst>
          <pc:docMk/>
          <pc:sldMk cId="0" sldId="287"/>
        </pc:sldMkLst>
        <pc:spChg chg="mod">
          <ac:chgData name="JOEY KIM" userId="5a2775510dec8967" providerId="LiveId" clId="{D7537C37-A0AC-4A5F-801B-0C03F41BD269}" dt="2024-03-21T09:31:31.046" v="1299" actId="20577"/>
          <ac:spMkLst>
            <pc:docMk/>
            <pc:sldMk cId="0" sldId="287"/>
            <ac:spMk id="44034" creationId="{00000000-0000-0000-0000-000000000000}"/>
          </ac:spMkLst>
        </pc:spChg>
      </pc:sldChg>
      <pc:sldChg chg="modSp mod">
        <pc:chgData name="JOEY KIM" userId="5a2775510dec8967" providerId="LiveId" clId="{D7537C37-A0AC-4A5F-801B-0C03F41BD269}" dt="2024-03-21T09:38:00.787" v="1358" actId="20577"/>
        <pc:sldMkLst>
          <pc:docMk/>
          <pc:sldMk cId="0" sldId="288"/>
        </pc:sldMkLst>
        <pc:spChg chg="mod">
          <ac:chgData name="JOEY KIM" userId="5a2775510dec8967" providerId="LiveId" clId="{D7537C37-A0AC-4A5F-801B-0C03F41BD269}" dt="2024-03-21T09:38:00.787" v="1358" actId="20577"/>
          <ac:spMkLst>
            <pc:docMk/>
            <pc:sldMk cId="0" sldId="288"/>
            <ac:spMk id="45058" creationId="{00000000-0000-0000-0000-000000000000}"/>
          </ac:spMkLst>
        </pc:spChg>
      </pc:sldChg>
      <pc:sldChg chg="modSp mod">
        <pc:chgData name="JOEY KIM" userId="5a2775510dec8967" providerId="LiveId" clId="{D7537C37-A0AC-4A5F-801B-0C03F41BD269}" dt="2024-03-21T09:23:12.732" v="1232" actId="20577"/>
        <pc:sldMkLst>
          <pc:docMk/>
          <pc:sldMk cId="0" sldId="290"/>
        </pc:sldMkLst>
        <pc:spChg chg="mod">
          <ac:chgData name="JOEY KIM" userId="5a2775510dec8967" providerId="LiveId" clId="{D7537C37-A0AC-4A5F-801B-0C03F41BD269}" dt="2024-03-21T09:23:12.732" v="1232" actId="20577"/>
          <ac:spMkLst>
            <pc:docMk/>
            <pc:sldMk cId="0" sldId="290"/>
            <ac:spMk id="39938" creationId="{00000000-0000-0000-0000-000000000000}"/>
          </ac:spMkLst>
        </pc:spChg>
      </pc:sldChg>
      <pc:sldChg chg="modSp mod">
        <pc:chgData name="JOEY KIM" userId="5a2775510dec8967" providerId="LiveId" clId="{D7537C37-A0AC-4A5F-801B-0C03F41BD269}" dt="2024-03-21T11:13:36.722" v="1400" actId="20577"/>
        <pc:sldMkLst>
          <pc:docMk/>
          <pc:sldMk cId="0" sldId="293"/>
        </pc:sldMkLst>
        <pc:spChg chg="mod">
          <ac:chgData name="JOEY KIM" userId="5a2775510dec8967" providerId="LiveId" clId="{D7537C37-A0AC-4A5F-801B-0C03F41BD269}" dt="2024-03-21T11:13:36.722" v="1400" actId="20577"/>
          <ac:spMkLst>
            <pc:docMk/>
            <pc:sldMk cId="0" sldId="293"/>
            <ac:spMk id="46082" creationId="{00000000-0000-0000-0000-000000000000}"/>
          </ac:spMkLst>
        </pc:spChg>
      </pc:sldChg>
      <pc:sldChg chg="modSp mod">
        <pc:chgData name="JOEY KIM" userId="5a2775510dec8967" providerId="LiveId" clId="{D7537C37-A0AC-4A5F-801B-0C03F41BD269}" dt="2024-03-21T11:14:28.432" v="1404" actId="20577"/>
        <pc:sldMkLst>
          <pc:docMk/>
          <pc:sldMk cId="0" sldId="294"/>
        </pc:sldMkLst>
        <pc:spChg chg="mod">
          <ac:chgData name="JOEY KIM" userId="5a2775510dec8967" providerId="LiveId" clId="{D7537C37-A0AC-4A5F-801B-0C03F41BD269}" dt="2024-03-21T11:14:28.432" v="1404" actId="20577"/>
          <ac:spMkLst>
            <pc:docMk/>
            <pc:sldMk cId="0" sldId="294"/>
            <ac:spMk id="47106" creationId="{00000000-0000-0000-0000-000000000000}"/>
          </ac:spMkLst>
        </pc:spChg>
      </pc:sldChg>
      <pc:sldChg chg="modSp mod">
        <pc:chgData name="JOEY KIM" userId="5a2775510dec8967" providerId="LiveId" clId="{D7537C37-A0AC-4A5F-801B-0C03F41BD269}" dt="2024-03-21T07:51:16.887" v="536" actId="14100"/>
        <pc:sldMkLst>
          <pc:docMk/>
          <pc:sldMk cId="0" sldId="301"/>
        </pc:sldMkLst>
        <pc:spChg chg="mod">
          <ac:chgData name="JOEY KIM" userId="5a2775510dec8967" providerId="LiveId" clId="{D7537C37-A0AC-4A5F-801B-0C03F41BD269}" dt="2024-03-21T07:50:38.711" v="530" actId="1076"/>
          <ac:spMkLst>
            <pc:docMk/>
            <pc:sldMk cId="0" sldId="301"/>
            <ac:spMk id="2" creationId="{00000000-0000-0000-0000-000000000000}"/>
          </ac:spMkLst>
        </pc:spChg>
        <pc:picChg chg="mod">
          <ac:chgData name="JOEY KIM" userId="5a2775510dec8967" providerId="LiveId" clId="{D7537C37-A0AC-4A5F-801B-0C03F41BD269}" dt="2024-03-21T07:51:14.073" v="535" actId="1076"/>
          <ac:picMkLst>
            <pc:docMk/>
            <pc:sldMk cId="0" sldId="301"/>
            <ac:picMk id="7" creationId="{00000000-0000-0000-0000-000000000000}"/>
          </ac:picMkLst>
        </pc:picChg>
        <pc:picChg chg="mod">
          <ac:chgData name="JOEY KIM" userId="5a2775510dec8967" providerId="LiveId" clId="{D7537C37-A0AC-4A5F-801B-0C03F41BD269}" dt="2024-03-21T07:51:16.887" v="536" actId="14100"/>
          <ac:picMkLst>
            <pc:docMk/>
            <pc:sldMk cId="0" sldId="301"/>
            <ac:picMk id="8" creationId="{00000000-0000-0000-0000-000000000000}"/>
          </ac:picMkLst>
        </pc:picChg>
      </pc:sldChg>
      <pc:sldChg chg="modSp mod">
        <pc:chgData name="JOEY KIM" userId="5a2775510dec8967" providerId="LiveId" clId="{D7537C37-A0AC-4A5F-801B-0C03F41BD269}" dt="2024-03-21T08:00:51.494" v="671" actId="20577"/>
        <pc:sldMkLst>
          <pc:docMk/>
          <pc:sldMk cId="2444580194" sldId="302"/>
        </pc:sldMkLst>
        <pc:spChg chg="mod">
          <ac:chgData name="JOEY KIM" userId="5a2775510dec8967" providerId="LiveId" clId="{D7537C37-A0AC-4A5F-801B-0C03F41BD269}" dt="2024-03-21T08:00:51.494" v="671" actId="20577"/>
          <ac:spMkLst>
            <pc:docMk/>
            <pc:sldMk cId="2444580194" sldId="302"/>
            <ac:spMk id="3" creationId="{00000000-0000-0000-0000-000000000000}"/>
          </ac:spMkLst>
        </pc:spChg>
      </pc:sldChg>
      <pc:sldChg chg="modSp mod">
        <pc:chgData name="JOEY KIM" userId="5a2775510dec8967" providerId="LiveId" clId="{D7537C37-A0AC-4A5F-801B-0C03F41BD269}" dt="2024-03-21T08:01:39.664" v="676" actId="255"/>
        <pc:sldMkLst>
          <pc:docMk/>
          <pc:sldMk cId="1136875840" sldId="303"/>
        </pc:sldMkLst>
        <pc:spChg chg="mod">
          <ac:chgData name="JOEY KIM" userId="5a2775510dec8967" providerId="LiveId" clId="{D7537C37-A0AC-4A5F-801B-0C03F41BD269}" dt="2024-03-21T08:01:39.664" v="676" actId="255"/>
          <ac:spMkLst>
            <pc:docMk/>
            <pc:sldMk cId="1136875840" sldId="303"/>
            <ac:spMk id="7" creationId="{00000000-0000-0000-0000-000000000000}"/>
          </ac:spMkLst>
        </pc:spChg>
      </pc:sldChg>
      <pc:sldChg chg="modSp mod">
        <pc:chgData name="JOEY KIM" userId="5a2775510dec8967" providerId="LiveId" clId="{D7537C37-A0AC-4A5F-801B-0C03F41BD269}" dt="2024-03-21T08:01:46.217" v="677" actId="1076"/>
        <pc:sldMkLst>
          <pc:docMk/>
          <pc:sldMk cId="4162346807" sldId="304"/>
        </pc:sldMkLst>
        <pc:spChg chg="mod">
          <ac:chgData name="JOEY KIM" userId="5a2775510dec8967" providerId="LiveId" clId="{D7537C37-A0AC-4A5F-801B-0C03F41BD269}" dt="2024-03-21T08:01:46.217" v="677" actId="1076"/>
          <ac:spMkLst>
            <pc:docMk/>
            <pc:sldMk cId="4162346807" sldId="304"/>
            <ac:spMk id="7" creationId="{00000000-0000-0000-0000-000000000000}"/>
          </ac:spMkLst>
        </pc:spChg>
      </pc:sldChg>
      <pc:sldChg chg="modSp mod">
        <pc:chgData name="JOEY KIM" userId="5a2775510dec8967" providerId="LiveId" clId="{D7537C37-A0AC-4A5F-801B-0C03F41BD269}" dt="2024-03-21T07:59:17.230" v="641" actId="20577"/>
        <pc:sldMkLst>
          <pc:docMk/>
          <pc:sldMk cId="4023965320" sldId="305"/>
        </pc:sldMkLst>
        <pc:spChg chg="mod">
          <ac:chgData name="JOEY KIM" userId="5a2775510dec8967" providerId="LiveId" clId="{D7537C37-A0AC-4A5F-801B-0C03F41BD269}" dt="2024-03-21T07:59:17.230" v="641" actId="20577"/>
          <ac:spMkLst>
            <pc:docMk/>
            <pc:sldMk cId="4023965320" sldId="305"/>
            <ac:spMk id="7" creationId="{00000000-0000-0000-0000-000000000000}"/>
          </ac:spMkLst>
        </pc:spChg>
      </pc:sldChg>
      <pc:sldChg chg="modSp mod">
        <pc:chgData name="JOEY KIM" userId="5a2775510dec8967" providerId="LiveId" clId="{D7537C37-A0AC-4A5F-801B-0C03F41BD269}" dt="2024-03-21T07:35:19.141" v="356" actId="113"/>
        <pc:sldMkLst>
          <pc:docMk/>
          <pc:sldMk cId="1929437723" sldId="311"/>
        </pc:sldMkLst>
        <pc:spChg chg="mod">
          <ac:chgData name="JOEY KIM" userId="5a2775510dec8967" providerId="LiveId" clId="{D7537C37-A0AC-4A5F-801B-0C03F41BD269}" dt="2024-03-21T07:35:19.141" v="356" actId="113"/>
          <ac:spMkLst>
            <pc:docMk/>
            <pc:sldMk cId="1929437723" sldId="311"/>
            <ac:spMk id="1031" creationId="{00000000-0000-0000-0000-000000000000}"/>
          </ac:spMkLst>
        </pc:spChg>
      </pc:sldChg>
      <pc:sldChg chg="delSp modSp mod modAnim">
        <pc:chgData name="JOEY KIM" userId="5a2775510dec8967" providerId="LiveId" clId="{D7537C37-A0AC-4A5F-801B-0C03F41BD269}" dt="2024-03-21T11:14:57.593" v="1405" actId="478"/>
        <pc:sldMkLst>
          <pc:docMk/>
          <pc:sldMk cId="1390465593" sldId="312"/>
        </pc:sldMkLst>
        <pc:spChg chg="del">
          <ac:chgData name="JOEY KIM" userId="5a2775510dec8967" providerId="LiveId" clId="{D7537C37-A0AC-4A5F-801B-0C03F41BD269}" dt="2024-03-21T11:14:57.593" v="1405" actId="478"/>
          <ac:spMkLst>
            <pc:docMk/>
            <pc:sldMk cId="1390465593" sldId="312"/>
            <ac:spMk id="20" creationId="{B36AAFFA-EA08-4B09-A4A4-6636B75E9E5D}"/>
          </ac:spMkLst>
        </pc:spChg>
        <pc:spChg chg="mod">
          <ac:chgData name="JOEY KIM" userId="5a2775510dec8967" providerId="LiveId" clId="{D7537C37-A0AC-4A5F-801B-0C03F41BD269}" dt="2024-03-21T00:55:01.659" v="41" actId="113"/>
          <ac:spMkLst>
            <pc:docMk/>
            <pc:sldMk cId="1390465593" sldId="312"/>
            <ac:spMk id="36" creationId="{AFB3C837-E44F-45A2-9F7C-AD571039FB7C}"/>
          </ac:spMkLst>
        </pc:spChg>
        <pc:spChg chg="mod">
          <ac:chgData name="JOEY KIM" userId="5a2775510dec8967" providerId="LiveId" clId="{D7537C37-A0AC-4A5F-801B-0C03F41BD269}" dt="2024-03-21T00:55:38.091" v="44" actId="108"/>
          <ac:spMkLst>
            <pc:docMk/>
            <pc:sldMk cId="1390465593" sldId="312"/>
            <ac:spMk id="38" creationId="{5A57E917-4F71-41E0-8E7A-0BE9340FCA57}"/>
          </ac:spMkLst>
        </pc:spChg>
        <pc:spChg chg="mod">
          <ac:chgData name="JOEY KIM" userId="5a2775510dec8967" providerId="LiveId" clId="{D7537C37-A0AC-4A5F-801B-0C03F41BD269}" dt="2024-03-21T00:55:47.271" v="45" actId="108"/>
          <ac:spMkLst>
            <pc:docMk/>
            <pc:sldMk cId="1390465593" sldId="312"/>
            <ac:spMk id="40" creationId="{9C2E7E4B-140A-4076-A9EC-DA4808670919}"/>
          </ac:spMkLst>
        </pc:spChg>
      </pc:sldChg>
      <pc:sldChg chg="modSp mod">
        <pc:chgData name="JOEY KIM" userId="5a2775510dec8967" providerId="LiveId" clId="{D7537C37-A0AC-4A5F-801B-0C03F41BD269}" dt="2024-03-21T01:47:53.033" v="102" actId="207"/>
        <pc:sldMkLst>
          <pc:docMk/>
          <pc:sldMk cId="4270947552" sldId="315"/>
        </pc:sldMkLst>
        <pc:spChg chg="mod">
          <ac:chgData name="JOEY KIM" userId="5a2775510dec8967" providerId="LiveId" clId="{D7537C37-A0AC-4A5F-801B-0C03F41BD269}" dt="2024-03-21T01:03:27.245" v="90" actId="20577"/>
          <ac:spMkLst>
            <pc:docMk/>
            <pc:sldMk cId="4270947552" sldId="315"/>
            <ac:spMk id="14" creationId="{D8910089-1E1D-4A2C-9F8E-79E6F41687B6}"/>
          </ac:spMkLst>
        </pc:spChg>
        <pc:spChg chg="mod">
          <ac:chgData name="JOEY KIM" userId="5a2775510dec8967" providerId="LiveId" clId="{D7537C37-A0AC-4A5F-801B-0C03F41BD269}" dt="2024-03-21T00:56:53.517" v="53" actId="14100"/>
          <ac:spMkLst>
            <pc:docMk/>
            <pc:sldMk cId="4270947552" sldId="315"/>
            <ac:spMk id="25" creationId="{4279B0BB-7268-4938-B5FF-7BC747952AFC}"/>
          </ac:spMkLst>
        </pc:spChg>
        <pc:spChg chg="mod">
          <ac:chgData name="JOEY KIM" userId="5a2775510dec8967" providerId="LiveId" clId="{D7537C37-A0AC-4A5F-801B-0C03F41BD269}" dt="2024-03-21T00:57:00.316" v="56" actId="1076"/>
          <ac:spMkLst>
            <pc:docMk/>
            <pc:sldMk cId="4270947552" sldId="315"/>
            <ac:spMk id="26" creationId="{25198B80-0C59-48DC-A11A-72FEE5D4D550}"/>
          </ac:spMkLst>
        </pc:spChg>
        <pc:spChg chg="mod">
          <ac:chgData name="JOEY KIM" userId="5a2775510dec8967" providerId="LiveId" clId="{D7537C37-A0AC-4A5F-801B-0C03F41BD269}" dt="2024-03-21T01:47:53.033" v="102" actId="207"/>
          <ac:spMkLst>
            <pc:docMk/>
            <pc:sldMk cId="4270947552" sldId="315"/>
            <ac:spMk id="38" creationId="{AFB3C837-E44F-45A2-9F7C-AD571039FB7C}"/>
          </ac:spMkLst>
        </pc:spChg>
      </pc:sldChg>
      <pc:sldChg chg="modSp mod modAnim">
        <pc:chgData name="JOEY KIM" userId="5a2775510dec8967" providerId="LiveId" clId="{D7537C37-A0AC-4A5F-801B-0C03F41BD269}" dt="2024-03-21T01:49:13.385" v="111" actId="255"/>
        <pc:sldMkLst>
          <pc:docMk/>
          <pc:sldMk cId="250942000" sldId="316"/>
        </pc:sldMkLst>
        <pc:spChg chg="mod">
          <ac:chgData name="JOEY KIM" userId="5a2775510dec8967" providerId="LiveId" clId="{D7537C37-A0AC-4A5F-801B-0C03F41BD269}" dt="2024-03-21T01:49:13.385" v="111" actId="255"/>
          <ac:spMkLst>
            <pc:docMk/>
            <pc:sldMk cId="250942000" sldId="316"/>
            <ac:spMk id="38" creationId="{AFB3C837-E44F-45A2-9F7C-AD571039FB7C}"/>
          </ac:spMkLst>
        </pc:spChg>
      </pc:sldChg>
      <pc:sldChg chg="modSp mod modAnim">
        <pc:chgData name="JOEY KIM" userId="5a2775510dec8967" providerId="LiveId" clId="{D7537C37-A0AC-4A5F-801B-0C03F41BD269}" dt="2024-03-21T02:03:54.659" v="151" actId="207"/>
        <pc:sldMkLst>
          <pc:docMk/>
          <pc:sldMk cId="2555462512" sldId="317"/>
        </pc:sldMkLst>
        <pc:spChg chg="mod">
          <ac:chgData name="JOEY KIM" userId="5a2775510dec8967" providerId="LiveId" clId="{D7537C37-A0AC-4A5F-801B-0C03F41BD269}" dt="2024-03-21T02:03:54.659" v="151" actId="207"/>
          <ac:spMkLst>
            <pc:docMk/>
            <pc:sldMk cId="2555462512" sldId="317"/>
            <ac:spMk id="38" creationId="{AFB3C837-E44F-45A2-9F7C-AD571039FB7C}"/>
          </ac:spMkLst>
        </pc:spChg>
      </pc:sldChg>
      <pc:sldChg chg="modSp mod">
        <pc:chgData name="JOEY KIM" userId="5a2775510dec8967" providerId="LiveId" clId="{D7537C37-A0AC-4A5F-801B-0C03F41BD269}" dt="2024-03-21T02:06:16.292" v="153" actId="1076"/>
        <pc:sldMkLst>
          <pc:docMk/>
          <pc:sldMk cId="49193790" sldId="318"/>
        </pc:sldMkLst>
        <pc:spChg chg="mod">
          <ac:chgData name="JOEY KIM" userId="5a2775510dec8967" providerId="LiveId" clId="{D7537C37-A0AC-4A5F-801B-0C03F41BD269}" dt="2024-03-21T02:06:16.292" v="153" actId="1076"/>
          <ac:spMkLst>
            <pc:docMk/>
            <pc:sldMk cId="49193790" sldId="318"/>
            <ac:spMk id="38" creationId="{AFB3C837-E44F-45A2-9F7C-AD571039FB7C}"/>
          </ac:spMkLst>
        </pc:spChg>
      </pc:sldChg>
      <pc:sldChg chg="modSp mod">
        <pc:chgData name="JOEY KIM" userId="5a2775510dec8967" providerId="LiveId" clId="{D7537C37-A0AC-4A5F-801B-0C03F41BD269}" dt="2024-03-21T02:08:13.407" v="168" actId="1076"/>
        <pc:sldMkLst>
          <pc:docMk/>
          <pc:sldMk cId="512519184" sldId="319"/>
        </pc:sldMkLst>
        <pc:spChg chg="mod">
          <ac:chgData name="JOEY KIM" userId="5a2775510dec8967" providerId="LiveId" clId="{D7537C37-A0AC-4A5F-801B-0C03F41BD269}" dt="2024-03-21T02:08:06.804" v="167" actId="1076"/>
          <ac:spMkLst>
            <pc:docMk/>
            <pc:sldMk cId="512519184" sldId="319"/>
            <ac:spMk id="14" creationId="{D8910089-1E1D-4A2C-9F8E-79E6F41687B6}"/>
          </ac:spMkLst>
        </pc:spChg>
        <pc:spChg chg="mod">
          <ac:chgData name="JOEY KIM" userId="5a2775510dec8967" providerId="LiveId" clId="{D7537C37-A0AC-4A5F-801B-0C03F41BD269}" dt="2024-03-21T02:08:13.407" v="168" actId="1076"/>
          <ac:spMkLst>
            <pc:docMk/>
            <pc:sldMk cId="512519184" sldId="319"/>
            <ac:spMk id="38" creationId="{AFB3C837-E44F-45A2-9F7C-AD571039FB7C}"/>
          </ac:spMkLst>
        </pc:spChg>
      </pc:sldChg>
      <pc:sldChg chg="modSp mod">
        <pc:chgData name="JOEY KIM" userId="5a2775510dec8967" providerId="LiveId" clId="{D7537C37-A0AC-4A5F-801B-0C03F41BD269}" dt="2024-03-21T02:11:24.151" v="186" actId="20577"/>
        <pc:sldMkLst>
          <pc:docMk/>
          <pc:sldMk cId="838303510" sldId="322"/>
        </pc:sldMkLst>
        <pc:spChg chg="mod">
          <ac:chgData name="JOEY KIM" userId="5a2775510dec8967" providerId="LiveId" clId="{D7537C37-A0AC-4A5F-801B-0C03F41BD269}" dt="2024-03-21T02:11:24.151" v="186" actId="20577"/>
          <ac:spMkLst>
            <pc:docMk/>
            <pc:sldMk cId="838303510" sldId="322"/>
            <ac:spMk id="39" creationId="{53DC808A-79B9-44C4-B45E-BD7DE9DEA569}"/>
          </ac:spMkLst>
        </pc:spChg>
      </pc:sldChg>
      <pc:sldChg chg="modSp mod">
        <pc:chgData name="JOEY KIM" userId="5a2775510dec8967" providerId="LiveId" clId="{D7537C37-A0AC-4A5F-801B-0C03F41BD269}" dt="2024-03-21T07:29:58.246" v="327" actId="20577"/>
        <pc:sldMkLst>
          <pc:docMk/>
          <pc:sldMk cId="3243907614" sldId="323"/>
        </pc:sldMkLst>
        <pc:spChg chg="mod">
          <ac:chgData name="JOEY KIM" userId="5a2775510dec8967" providerId="LiveId" clId="{D7537C37-A0AC-4A5F-801B-0C03F41BD269}" dt="2024-03-21T07:29:58.246" v="327" actId="20577"/>
          <ac:spMkLst>
            <pc:docMk/>
            <pc:sldMk cId="3243907614" sldId="323"/>
            <ac:spMk id="18434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887759787332369E-2"/>
          <c:y val="4.8573607245272758E-2"/>
          <c:w val="0.98096199567345344"/>
          <c:h val="0.828466636845701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3.5527907404388902E-2"/>
                  <c:y val="9.3839198036912673E-3"/>
                </c:manualLayout>
              </c:layout>
              <c:tx>
                <c:rich>
                  <a:bodyPr/>
                  <a:lstStyle/>
                  <a:p>
                    <a:r>
                      <a:rPr lang="ko-KR" altLang="en-US" sz="800" dirty="0" smtClean="0">
                        <a:solidFill>
                          <a:schemeClr val="bg1"/>
                        </a:solidFill>
                      </a:rPr>
                      <a:t>일반형 </a:t>
                    </a:r>
                    <a:r>
                      <a:rPr lang="en-US" altLang="ko-KR" sz="800" dirty="0" smtClean="0">
                        <a:solidFill>
                          <a:schemeClr val="bg1"/>
                        </a:solidFill>
                      </a:rPr>
                      <a:t>R/S</a:t>
                    </a:r>
                    <a:endParaRPr lang="en-US" altLang="ko-KR" sz="800" dirty="0">
                      <a:solidFill>
                        <a:schemeClr val="bg1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D3C5-4549-9915-9F4D75DF6FFD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3C5-4549-9915-9F4D75DF6FFD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3C5-4549-9915-9F4D75DF6FFD}"/>
                </c:ext>
              </c:extLst>
            </c:dLbl>
            <c:spPr>
              <a:solidFill>
                <a:prstClr val="black">
                  <a:lumMod val="50000"/>
                  <a:lumOff val="50000"/>
                </a:prstClr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슬리브</c:v>
                </c:pt>
                <c:pt idx="1">
                  <c:v>한겹 벨크로</c:v>
                </c:pt>
                <c:pt idx="2">
                  <c:v>두겹 벨크로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23</c:v>
                </c:pt>
                <c:pt idx="1">
                  <c:v>23</c:v>
                </c:pt>
                <c:pt idx="2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D9-4965-97EA-F5AC3F59852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슬리브</c:v>
                </c:pt>
                <c:pt idx="1">
                  <c:v>한겹 벨크로</c:v>
                </c:pt>
                <c:pt idx="2">
                  <c:v>두겹 벨크로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47</c:v>
                </c:pt>
                <c:pt idx="1">
                  <c:v>50</c:v>
                </c:pt>
                <c:pt idx="2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FD9-4965-97EA-F5AC3F5985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25"/>
        <c:axId val="1017917583"/>
        <c:axId val="1334158879"/>
      </c:barChart>
      <c:catAx>
        <c:axId val="10179175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334158879"/>
        <c:crosses val="autoZero"/>
        <c:auto val="1"/>
        <c:lblAlgn val="ctr"/>
        <c:lblOffset val="100"/>
        <c:noMultiLvlLbl val="0"/>
      </c:catAx>
      <c:valAx>
        <c:axId val="13341588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017917583"/>
        <c:crosses val="autoZero"/>
        <c:crossBetween val="between"/>
        <c:majorUnit val="25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 lvl="0">
              <a:defRPr/>
            </a:pPr>
            <a:fld id="{6B097D73-B94C-47B8-9424-D91FF1822E3C}" type="datetime1">
              <a:rPr lang="ko-KR" altLang="en-US"/>
              <a:pPr lvl="0">
                <a:defRPr/>
              </a:pPr>
              <a:t>2024-07-11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 lvl="0">
              <a:defRPr/>
            </a:pPr>
            <a:fld id="{930C5228-473F-4728-B172-435A9282B317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noFill/>
          <a:ln>
            <a:solidFill>
              <a:srgbClr val="000000"/>
            </a:solidFill>
            <a:miter/>
          </a:ln>
        </p:spPr>
      </p:sp>
      <p:sp>
        <p:nvSpPr>
          <p:cNvPr id="55299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wrap="square" anchor="t" anchorCtr="0">
            <a:prstTxWarp prst="textNoShape">
              <a:avLst/>
            </a:prstTxWarp>
          </a:bodyPr>
          <a:lstStyle/>
          <a:p>
            <a:pPr lvl="0" eaLnBrk="1" hangingPunct="1">
              <a:spcBef>
                <a:spcPct val="0"/>
              </a:spcBef>
              <a:defRPr/>
            </a:pPr>
            <a:endParaRPr lang="ko-KR" altLang="en-US"/>
          </a:p>
        </p:txBody>
      </p:sp>
      <p:sp>
        <p:nvSpPr>
          <p:cNvPr id="55300" name="슬라이드 번호 개체 틀 3"/>
          <p:cNvSpPr>
            <a:spLocks noGrp="1"/>
          </p:cNvSpPr>
          <p:nvPr>
            <p:ph type="sldNum" sz="quarter" idx="5"/>
          </p:nvPr>
        </p:nvSpPr>
        <p:spPr>
          <a:ln>
            <a:miter/>
          </a:ln>
        </p:spPr>
        <p:txBody>
          <a:bodyPr wrap="square" anchorCtr="0">
            <a:prstTxWarp prst="textNoShape">
              <a:avLst/>
            </a:prstTxWarp>
          </a:bodyPr>
          <a:lstStyle/>
          <a:p>
            <a:pPr lvl="0">
              <a:spcBef>
                <a:spcPct val="0"/>
              </a:spcBef>
              <a:spcAft>
                <a:spcPct val="0"/>
              </a:spcAft>
              <a:defRPr/>
            </a:pPr>
            <a:fld id="{C62DB4F5-2A12-4DD8-81A0-803E390BC472}" type="slidenum">
              <a:rPr lang="en-US" altLang="en-US"/>
              <a:pPr lvl="0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9700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6"/>
          <p:cNvSpPr/>
          <p:nvPr/>
        </p:nvSpPr>
        <p:spPr bwMode="gray">
          <a:xfrm>
            <a:off x="8545286" y="5873326"/>
            <a:ext cx="598714" cy="987315"/>
          </a:xfrm>
          <a:custGeom>
            <a:avLst/>
            <a:gdLst>
              <a:gd name="connsiteX0" fmla="*/ 587828 w 598714"/>
              <a:gd name="connsiteY0" fmla="*/ 0 h 979714"/>
              <a:gd name="connsiteX1" fmla="*/ 598714 w 598714"/>
              <a:gd name="connsiteY1" fmla="*/ 979714 h 979714"/>
              <a:gd name="connsiteX2" fmla="*/ 174171 w 598714"/>
              <a:gd name="connsiteY2" fmla="*/ 968828 h 979714"/>
              <a:gd name="connsiteX3" fmla="*/ 0 w 598714"/>
              <a:gd name="connsiteY3" fmla="*/ 185057 h 979714"/>
              <a:gd name="connsiteX4" fmla="*/ 587828 w 598714"/>
              <a:gd name="connsiteY4" fmla="*/ 0 h 979714"/>
              <a:gd name="connsiteX0" fmla="*/ 595944 w 598714"/>
              <a:gd name="connsiteY0" fmla="*/ 0 h 984674"/>
              <a:gd name="connsiteX1" fmla="*/ 598714 w 598714"/>
              <a:gd name="connsiteY1" fmla="*/ 984674 h 984674"/>
              <a:gd name="connsiteX2" fmla="*/ 174171 w 598714"/>
              <a:gd name="connsiteY2" fmla="*/ 973788 h 984674"/>
              <a:gd name="connsiteX3" fmla="*/ 0 w 598714"/>
              <a:gd name="connsiteY3" fmla="*/ 190017 h 984674"/>
              <a:gd name="connsiteX4" fmla="*/ 595944 w 598714"/>
              <a:gd name="connsiteY4" fmla="*/ 0 h 984674"/>
              <a:gd name="connsiteX0" fmla="*/ 595944 w 598714"/>
              <a:gd name="connsiteY0" fmla="*/ 0 h 987315"/>
              <a:gd name="connsiteX1" fmla="*/ 598714 w 598714"/>
              <a:gd name="connsiteY1" fmla="*/ 984674 h 987315"/>
              <a:gd name="connsiteX2" fmla="*/ 179582 w 598714"/>
              <a:gd name="connsiteY2" fmla="*/ 987315 h 987315"/>
              <a:gd name="connsiteX3" fmla="*/ 0 w 598714"/>
              <a:gd name="connsiteY3" fmla="*/ 190017 h 987315"/>
              <a:gd name="connsiteX4" fmla="*/ 595944 w 598714"/>
              <a:gd name="connsiteY4" fmla="*/ 0 h 987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8714" h="987315">
                <a:moveTo>
                  <a:pt x="595944" y="0"/>
                </a:moveTo>
                <a:cubicBezTo>
                  <a:pt x="596867" y="328225"/>
                  <a:pt x="597791" y="656449"/>
                  <a:pt x="598714" y="984674"/>
                </a:cubicBezTo>
                <a:lnTo>
                  <a:pt x="179582" y="987315"/>
                </a:lnTo>
                <a:lnTo>
                  <a:pt x="0" y="190017"/>
                </a:lnTo>
                <a:lnTo>
                  <a:pt x="59594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 bwMode="gray">
          <a:xfrm>
            <a:off x="7805057" y="2677886"/>
            <a:ext cx="1342507" cy="3298371"/>
          </a:xfrm>
          <a:custGeom>
            <a:avLst/>
            <a:gdLst>
              <a:gd name="connsiteX0" fmla="*/ 0 w 1338943"/>
              <a:gd name="connsiteY0" fmla="*/ 206828 h 3298371"/>
              <a:gd name="connsiteX1" fmla="*/ 1338943 w 1338943"/>
              <a:gd name="connsiteY1" fmla="*/ 0 h 3298371"/>
              <a:gd name="connsiteX2" fmla="*/ 1328057 w 1338943"/>
              <a:gd name="connsiteY2" fmla="*/ 3102428 h 3298371"/>
              <a:gd name="connsiteX3" fmla="*/ 718457 w 1338943"/>
              <a:gd name="connsiteY3" fmla="*/ 3298371 h 3298371"/>
              <a:gd name="connsiteX4" fmla="*/ 0 w 1338943"/>
              <a:gd name="connsiteY4" fmla="*/ 206828 h 3298371"/>
              <a:gd name="connsiteX0" fmla="*/ 0 w 1342507"/>
              <a:gd name="connsiteY0" fmla="*/ 206828 h 3298371"/>
              <a:gd name="connsiteX1" fmla="*/ 1338943 w 1342507"/>
              <a:gd name="connsiteY1" fmla="*/ 0 h 3298371"/>
              <a:gd name="connsiteX2" fmla="*/ 1338878 w 1342507"/>
              <a:gd name="connsiteY2" fmla="*/ 3097919 h 3298371"/>
              <a:gd name="connsiteX3" fmla="*/ 718457 w 1342507"/>
              <a:gd name="connsiteY3" fmla="*/ 3298371 h 3298371"/>
              <a:gd name="connsiteX4" fmla="*/ 0 w 1342507"/>
              <a:gd name="connsiteY4" fmla="*/ 206828 h 3298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42507" h="3298371">
                <a:moveTo>
                  <a:pt x="0" y="206828"/>
                </a:moveTo>
                <a:lnTo>
                  <a:pt x="1338943" y="0"/>
                </a:lnTo>
                <a:cubicBezTo>
                  <a:pt x="1335314" y="1034143"/>
                  <a:pt x="1342507" y="2063776"/>
                  <a:pt x="1338878" y="3097919"/>
                </a:cubicBezTo>
                <a:lnTo>
                  <a:pt x="718457" y="3298371"/>
                </a:lnTo>
                <a:lnTo>
                  <a:pt x="0" y="20682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 bwMode="gray">
          <a:xfrm>
            <a:off x="-10886" y="2917371"/>
            <a:ext cx="8632372" cy="3940629"/>
          </a:xfrm>
          <a:custGeom>
            <a:avLst/>
            <a:gdLst>
              <a:gd name="connsiteX0" fmla="*/ 0 w 8632372"/>
              <a:gd name="connsiteY0" fmla="*/ 3940629 h 3940629"/>
              <a:gd name="connsiteX1" fmla="*/ 2732315 w 8632372"/>
              <a:gd name="connsiteY1" fmla="*/ 783772 h 3940629"/>
              <a:gd name="connsiteX2" fmla="*/ 7696200 w 8632372"/>
              <a:gd name="connsiteY2" fmla="*/ 0 h 3940629"/>
              <a:gd name="connsiteX3" fmla="*/ 8632372 w 8632372"/>
              <a:gd name="connsiteY3" fmla="*/ 3940629 h 3940629"/>
              <a:gd name="connsiteX4" fmla="*/ 0 w 8632372"/>
              <a:gd name="connsiteY4" fmla="*/ 3940629 h 394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32372" h="3940629">
                <a:moveTo>
                  <a:pt x="0" y="3940629"/>
                </a:moveTo>
                <a:lnTo>
                  <a:pt x="2732315" y="783772"/>
                </a:lnTo>
                <a:lnTo>
                  <a:pt x="7696200" y="0"/>
                </a:lnTo>
                <a:lnTo>
                  <a:pt x="8632372" y="3940629"/>
                </a:lnTo>
                <a:lnTo>
                  <a:pt x="0" y="3940629"/>
                </a:lnTo>
                <a:close/>
              </a:path>
            </a:pathLst>
          </a:cu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>
            <a:off x="649224" y="6419088"/>
            <a:ext cx="7845552" cy="365760"/>
          </a:xfrm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white">
          <a:xfrm>
            <a:off x="8668512" y="6419088"/>
            <a:ext cx="475488" cy="365760"/>
          </a:xfrm>
        </p:spPr>
        <p:txBody>
          <a:bodyPr/>
          <a:lstStyle/>
          <a:p>
            <a:pPr>
              <a:defRPr/>
            </a:pPr>
            <a:fld id="{78BC0EB0-7D30-4B48-B3B1-3B3B8F9A9983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9" name="Freeform 8"/>
          <p:cNvSpPr/>
          <p:nvPr/>
        </p:nvSpPr>
        <p:spPr bwMode="gray">
          <a:xfrm>
            <a:off x="1772575" y="0"/>
            <a:ext cx="1310936" cy="1115627"/>
          </a:xfrm>
          <a:custGeom>
            <a:avLst/>
            <a:gdLst>
              <a:gd name="connsiteX0" fmla="*/ 0 w 1310936"/>
              <a:gd name="connsiteY0" fmla="*/ 0 h 1115627"/>
              <a:gd name="connsiteX1" fmla="*/ 435006 w 1310936"/>
              <a:gd name="connsiteY1" fmla="*/ 1115627 h 1115627"/>
              <a:gd name="connsiteX2" fmla="*/ 1310936 w 1310936"/>
              <a:gd name="connsiteY2" fmla="*/ 645111 h 1115627"/>
              <a:gd name="connsiteX3" fmla="*/ 1222159 w 1310936"/>
              <a:gd name="connsiteY3" fmla="*/ 0 h 1115627"/>
              <a:gd name="connsiteX4" fmla="*/ 0 w 1310936"/>
              <a:gd name="connsiteY4" fmla="*/ 0 h 1115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0936" h="1115627">
                <a:moveTo>
                  <a:pt x="0" y="0"/>
                </a:moveTo>
                <a:lnTo>
                  <a:pt x="435006" y="1115627"/>
                </a:lnTo>
                <a:lnTo>
                  <a:pt x="1310936" y="645111"/>
                </a:lnTo>
                <a:lnTo>
                  <a:pt x="122215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 bwMode="gray">
          <a:xfrm>
            <a:off x="-5918" y="0"/>
            <a:ext cx="2019775" cy="1452979"/>
          </a:xfrm>
          <a:custGeom>
            <a:avLst/>
            <a:gdLst>
              <a:gd name="connsiteX0" fmla="*/ 0 w 2013857"/>
              <a:gd name="connsiteY0" fmla="*/ 10886 h 1436914"/>
              <a:gd name="connsiteX1" fmla="*/ 0 w 2013857"/>
              <a:gd name="connsiteY1" fmla="*/ 1436914 h 1436914"/>
              <a:gd name="connsiteX2" fmla="*/ 2013857 w 2013857"/>
              <a:gd name="connsiteY2" fmla="*/ 794657 h 1436914"/>
              <a:gd name="connsiteX3" fmla="*/ 1687286 w 2013857"/>
              <a:gd name="connsiteY3" fmla="*/ 0 h 1436914"/>
              <a:gd name="connsiteX4" fmla="*/ 0 w 2013857"/>
              <a:gd name="connsiteY4" fmla="*/ 10886 h 1436914"/>
              <a:gd name="connsiteX0" fmla="*/ 0 w 2013857"/>
              <a:gd name="connsiteY0" fmla="*/ 2008 h 1436914"/>
              <a:gd name="connsiteX1" fmla="*/ 0 w 2013857"/>
              <a:gd name="connsiteY1" fmla="*/ 1436914 h 1436914"/>
              <a:gd name="connsiteX2" fmla="*/ 2013857 w 2013857"/>
              <a:gd name="connsiteY2" fmla="*/ 794657 h 1436914"/>
              <a:gd name="connsiteX3" fmla="*/ 1687286 w 2013857"/>
              <a:gd name="connsiteY3" fmla="*/ 0 h 1436914"/>
              <a:gd name="connsiteX4" fmla="*/ 0 w 2013857"/>
              <a:gd name="connsiteY4" fmla="*/ 2008 h 1436914"/>
              <a:gd name="connsiteX0" fmla="*/ 5918 w 2019775"/>
              <a:gd name="connsiteY0" fmla="*/ 2008 h 1452979"/>
              <a:gd name="connsiteX1" fmla="*/ 5918 w 2019775"/>
              <a:gd name="connsiteY1" fmla="*/ 1436914 h 1452979"/>
              <a:gd name="connsiteX2" fmla="*/ 0 w 2019775"/>
              <a:gd name="connsiteY2" fmla="*/ 1452979 h 1452979"/>
              <a:gd name="connsiteX3" fmla="*/ 2019775 w 2019775"/>
              <a:gd name="connsiteY3" fmla="*/ 794657 h 1452979"/>
              <a:gd name="connsiteX4" fmla="*/ 1693204 w 2019775"/>
              <a:gd name="connsiteY4" fmla="*/ 0 h 1452979"/>
              <a:gd name="connsiteX5" fmla="*/ 5918 w 2019775"/>
              <a:gd name="connsiteY5" fmla="*/ 2008 h 1452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9775" h="1452979">
                <a:moveTo>
                  <a:pt x="5918" y="2008"/>
                </a:moveTo>
                <a:lnTo>
                  <a:pt x="5918" y="1436914"/>
                </a:lnTo>
                <a:lnTo>
                  <a:pt x="0" y="1452979"/>
                </a:lnTo>
                <a:lnTo>
                  <a:pt x="2019775" y="794657"/>
                </a:lnTo>
                <a:lnTo>
                  <a:pt x="1693204" y="0"/>
                </a:lnTo>
                <a:lnTo>
                  <a:pt x="5918" y="200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 bwMode="gray">
          <a:xfrm>
            <a:off x="-3132" y="895611"/>
            <a:ext cx="2156565" cy="1399784"/>
          </a:xfrm>
          <a:custGeom>
            <a:avLst/>
            <a:gdLst>
              <a:gd name="connsiteX0" fmla="*/ 2048006 w 2148214"/>
              <a:gd name="connsiteY0" fmla="*/ 0 h 1399784"/>
              <a:gd name="connsiteX1" fmla="*/ 2148214 w 2148214"/>
              <a:gd name="connsiteY1" fmla="*/ 253652 h 1399784"/>
              <a:gd name="connsiteX2" fmla="*/ 0 w 2148214"/>
              <a:gd name="connsiteY2" fmla="*/ 1399784 h 1399784"/>
              <a:gd name="connsiteX3" fmla="*/ 0 w 2148214"/>
              <a:gd name="connsiteY3" fmla="*/ 676405 h 1399784"/>
              <a:gd name="connsiteX4" fmla="*/ 2048006 w 2148214"/>
              <a:gd name="connsiteY4" fmla="*/ 0 h 1399784"/>
              <a:gd name="connsiteX0" fmla="*/ 2048006 w 2156565"/>
              <a:gd name="connsiteY0" fmla="*/ 0 h 1399784"/>
              <a:gd name="connsiteX1" fmla="*/ 2156565 w 2156565"/>
              <a:gd name="connsiteY1" fmla="*/ 247389 h 1399784"/>
              <a:gd name="connsiteX2" fmla="*/ 0 w 2156565"/>
              <a:gd name="connsiteY2" fmla="*/ 1399784 h 1399784"/>
              <a:gd name="connsiteX3" fmla="*/ 0 w 2156565"/>
              <a:gd name="connsiteY3" fmla="*/ 676405 h 1399784"/>
              <a:gd name="connsiteX4" fmla="*/ 2048006 w 2156565"/>
              <a:gd name="connsiteY4" fmla="*/ 0 h 1399784"/>
              <a:gd name="connsiteX0" fmla="*/ 2060532 w 2156565"/>
              <a:gd name="connsiteY0" fmla="*/ 0 h 1399784"/>
              <a:gd name="connsiteX1" fmla="*/ 2156565 w 2156565"/>
              <a:gd name="connsiteY1" fmla="*/ 247389 h 1399784"/>
              <a:gd name="connsiteX2" fmla="*/ 0 w 2156565"/>
              <a:gd name="connsiteY2" fmla="*/ 1399784 h 1399784"/>
              <a:gd name="connsiteX3" fmla="*/ 0 w 2156565"/>
              <a:gd name="connsiteY3" fmla="*/ 676405 h 1399784"/>
              <a:gd name="connsiteX4" fmla="*/ 2060532 w 2156565"/>
              <a:gd name="connsiteY4" fmla="*/ 0 h 1399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6565" h="1399784">
                <a:moveTo>
                  <a:pt x="2060532" y="0"/>
                </a:moveTo>
                <a:lnTo>
                  <a:pt x="2156565" y="247389"/>
                </a:lnTo>
                <a:lnTo>
                  <a:pt x="0" y="1399784"/>
                </a:lnTo>
                <a:lnTo>
                  <a:pt x="0" y="676405"/>
                </a:lnTo>
                <a:lnTo>
                  <a:pt x="2060532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>
          <a:xfrm>
            <a:off x="36576" y="36576"/>
            <a:ext cx="1856232" cy="365760"/>
          </a:xfrm>
        </p:spPr>
        <p:txBody>
          <a:bodyPr/>
          <a:lstStyle/>
          <a:p>
            <a:pPr>
              <a:defRPr/>
            </a:pPr>
            <a:fld id="{1CC0D950-3470-4852-8394-F140254DBA83}" type="datetimeFigureOut">
              <a:rPr lang="ko-KR" altLang="en-US" smtClean="0"/>
              <a:pPr>
                <a:defRPr/>
              </a:pPr>
              <a:t>2024-07-11</a:t>
            </a:fld>
            <a:endParaRPr lang="ko-KR" altLang="en-US"/>
          </a:p>
        </p:txBody>
      </p:sp>
      <p:sp>
        <p:nvSpPr>
          <p:cNvPr id="18" name="Oval 17"/>
          <p:cNvSpPr/>
          <p:nvPr/>
        </p:nvSpPr>
        <p:spPr bwMode="gray">
          <a:xfrm>
            <a:off x="7589520" y="283464"/>
            <a:ext cx="283464" cy="283464"/>
          </a:xfrm>
          <a:prstGeom prst="ellipse">
            <a:avLst/>
          </a:prstGeom>
          <a:noFill/>
          <a:ln w="57150">
            <a:solidFill>
              <a:schemeClr val="accent6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 bwMode="gray">
          <a:xfrm>
            <a:off x="8046720" y="283464"/>
            <a:ext cx="283464" cy="283464"/>
          </a:xfrm>
          <a:prstGeom prst="ellipse">
            <a:avLst/>
          </a:prstGeom>
          <a:noFill/>
          <a:ln w="57150">
            <a:solidFill>
              <a:schemeClr val="accent6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 bwMode="gray">
          <a:xfrm>
            <a:off x="8503920" y="283464"/>
            <a:ext cx="283464" cy="283464"/>
          </a:xfrm>
          <a:prstGeom prst="ellipse">
            <a:avLst/>
          </a:prstGeom>
          <a:noFill/>
          <a:ln w="57150">
            <a:solidFill>
              <a:schemeClr val="accent6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676656" y="1755648"/>
            <a:ext cx="7772400" cy="1069848"/>
          </a:xfrm>
        </p:spPr>
        <p:txBody>
          <a:bodyPr/>
          <a:lstStyle>
            <a:lvl1pPr algn="l">
              <a:defRPr b="1">
                <a:solidFill>
                  <a:schemeClr val="tx1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676656" y="2834640"/>
            <a:ext cx="6437376" cy="59436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클릭하여 마스터 부제목 스타일 편집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898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109728"/>
            <a:ext cx="5943600" cy="1143000"/>
          </a:xfrm>
        </p:spPr>
        <p:txBody>
          <a:bodyPr/>
          <a:lstStyle/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7048"/>
            <a:ext cx="8229600" cy="4599432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865FB5B-9297-4695-B5B7-9836215F53B7}" type="datetimeFigureOut">
              <a:rPr lang="ko-KR" altLang="en-US" smtClean="0"/>
              <a:pPr>
                <a:defRPr/>
              </a:pPr>
              <a:t>2024-07-11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8BB131-E7AD-4168-BE98-930237B99F7B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pic>
        <p:nvPicPr>
          <p:cNvPr id="13" name="그림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140" y="109728"/>
            <a:ext cx="1511812" cy="756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714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3438144"/>
            <a:ext cx="7735824" cy="1352931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black">
          <a:xfrm>
            <a:off x="2029968" y="1929384"/>
            <a:ext cx="6419088" cy="1499616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3DD3C1C-1A4D-4678-926A-95DBEF8DD59B}" type="datetimeFigureOut">
              <a:rPr lang="ko-KR" altLang="en-US" smtClean="0"/>
              <a:pPr>
                <a:defRPr/>
              </a:pPr>
              <a:t>2024-07-11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E5160-CBD5-4BE3-87B4-7F2DA46D0051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7" name="Oval 6"/>
          <p:cNvSpPr/>
          <p:nvPr/>
        </p:nvSpPr>
        <p:spPr bwMode="gray">
          <a:xfrm>
            <a:off x="758952" y="3099816"/>
            <a:ext cx="283464" cy="283464"/>
          </a:xfrm>
          <a:prstGeom prst="ellipse">
            <a:avLst/>
          </a:prstGeom>
          <a:noFill/>
          <a:ln w="57150">
            <a:solidFill>
              <a:schemeClr val="accent6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 bwMode="gray">
          <a:xfrm>
            <a:off x="1216152" y="3099816"/>
            <a:ext cx="283464" cy="283464"/>
          </a:xfrm>
          <a:prstGeom prst="ellipse">
            <a:avLst/>
          </a:prstGeom>
          <a:noFill/>
          <a:ln w="57150">
            <a:solidFill>
              <a:schemeClr val="accent6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 bwMode="gray">
          <a:xfrm>
            <a:off x="1673352" y="3099816"/>
            <a:ext cx="283464" cy="283464"/>
          </a:xfrm>
          <a:prstGeom prst="ellipse">
            <a:avLst/>
          </a:prstGeom>
          <a:noFill/>
          <a:ln w="57150">
            <a:solidFill>
              <a:schemeClr val="accent6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230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9616" y="73152"/>
            <a:ext cx="6144768" cy="114300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6837795-AEA2-4D44-8694-DCFEE9EBD29F}" type="datetimeFigureOut">
              <a:rPr lang="ko-KR" altLang="en-US" smtClean="0"/>
              <a:pPr>
                <a:defRPr/>
              </a:pPr>
              <a:t>2024-07-11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E1B132-7E53-482C-976C-63197AC232D0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8" name="Oval 7"/>
          <p:cNvSpPr/>
          <p:nvPr/>
        </p:nvSpPr>
        <p:spPr bwMode="gray">
          <a:xfrm>
            <a:off x="301752" y="530352"/>
            <a:ext cx="283464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 bwMode="gray">
          <a:xfrm>
            <a:off x="758952" y="530352"/>
            <a:ext cx="283464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 bwMode="gray">
          <a:xfrm>
            <a:off x="1216152" y="530352"/>
            <a:ext cx="283464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 bwMode="gray">
          <a:xfrm>
            <a:off x="7635240" y="530352"/>
            <a:ext cx="283464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 bwMode="gray">
          <a:xfrm>
            <a:off x="8092440" y="530352"/>
            <a:ext cx="283464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 bwMode="gray">
          <a:xfrm>
            <a:off x="8549640" y="530352"/>
            <a:ext cx="283464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477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48056" y="1426464"/>
            <a:ext cx="4041648" cy="786384"/>
          </a:xfrm>
        </p:spPr>
        <p:txBody>
          <a:bodyPr anchor="b"/>
          <a:lstStyle>
            <a:lvl1pPr marL="0" indent="0">
              <a:buFont typeface="Arial" pitchFamily="34" charset="0"/>
              <a:buNone/>
              <a:defRPr sz="2400" b="1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8056" y="2240280"/>
            <a:ext cx="4050792" cy="3776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gray">
          <a:xfrm>
            <a:off x="4599432" y="1426464"/>
            <a:ext cx="4041648" cy="786384"/>
          </a:xfrm>
        </p:spPr>
        <p:txBody>
          <a:bodyPr anchor="b"/>
          <a:lstStyle>
            <a:lvl1pPr marL="0" indent="0">
              <a:buNone/>
              <a:defRPr sz="2400" b="1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9432" y="2240280"/>
            <a:ext cx="4050792" cy="3776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3FD5F36-DCE2-47FE-B35F-D4FCF8B953B3}" type="datetimeFigureOut">
              <a:rPr lang="ko-KR" altLang="en-US" smtClean="0"/>
              <a:pPr>
                <a:defRPr/>
              </a:pPr>
              <a:t>2024-07-11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C1C3CF-5565-4BDF-B3F6-E138D46FCBA2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0" name="Oval 9"/>
          <p:cNvSpPr/>
          <p:nvPr/>
        </p:nvSpPr>
        <p:spPr bwMode="gray">
          <a:xfrm>
            <a:off x="301752" y="530352"/>
            <a:ext cx="283464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 bwMode="gray">
          <a:xfrm>
            <a:off x="758952" y="530352"/>
            <a:ext cx="283464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 bwMode="gray">
          <a:xfrm>
            <a:off x="8092440" y="530352"/>
            <a:ext cx="283464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 bwMode="gray">
          <a:xfrm>
            <a:off x="8549640" y="530352"/>
            <a:ext cx="283464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73152"/>
            <a:ext cx="700430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860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109728"/>
            <a:ext cx="7004304" cy="114300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6A4ED3-F4ED-40F1-9922-DB69313C11EB}" type="datetimeFigureOut">
              <a:rPr lang="ko-KR" altLang="en-US" smtClean="0"/>
              <a:pPr>
                <a:defRPr/>
              </a:pPr>
              <a:t>2024-07-11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5582C9-0DBF-4F36-B9EB-E1633ED4CF5C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6" name="Oval 5"/>
          <p:cNvSpPr/>
          <p:nvPr/>
        </p:nvSpPr>
        <p:spPr bwMode="gray">
          <a:xfrm>
            <a:off x="301752" y="530352"/>
            <a:ext cx="283464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 bwMode="gray">
          <a:xfrm>
            <a:off x="758952" y="530352"/>
            <a:ext cx="283464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 bwMode="gray">
          <a:xfrm>
            <a:off x="8092440" y="530352"/>
            <a:ext cx="283464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 bwMode="gray">
          <a:xfrm>
            <a:off x="8549640" y="530352"/>
            <a:ext cx="283464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906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EC5035-1C8B-4A3D-BD0A-5E880882B29B}" type="datetimeFigureOut">
              <a:rPr lang="ko-KR" altLang="en-US" smtClean="0"/>
              <a:pPr>
                <a:defRPr/>
              </a:pPr>
              <a:t>2024-07-11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77C513-10E4-40AD-B249-E8C1231D5EE9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9232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 bwMode="gray">
          <a:xfrm>
            <a:off x="-5918" y="0"/>
            <a:ext cx="2404872" cy="1783080"/>
            <a:chOff x="-5918" y="0"/>
            <a:chExt cx="3089429" cy="2295395"/>
          </a:xfrm>
        </p:grpSpPr>
        <p:sp>
          <p:nvSpPr>
            <p:cNvPr id="8" name="Freeform 7"/>
            <p:cNvSpPr/>
            <p:nvPr userDrawn="1"/>
          </p:nvSpPr>
          <p:spPr bwMode="gray">
            <a:xfrm>
              <a:off x="1772575" y="0"/>
              <a:ext cx="1310936" cy="1115627"/>
            </a:xfrm>
            <a:custGeom>
              <a:avLst/>
              <a:gdLst>
                <a:gd name="connsiteX0" fmla="*/ 0 w 1310936"/>
                <a:gd name="connsiteY0" fmla="*/ 0 h 1115627"/>
                <a:gd name="connsiteX1" fmla="*/ 435006 w 1310936"/>
                <a:gd name="connsiteY1" fmla="*/ 1115627 h 1115627"/>
                <a:gd name="connsiteX2" fmla="*/ 1310936 w 1310936"/>
                <a:gd name="connsiteY2" fmla="*/ 645111 h 1115627"/>
                <a:gd name="connsiteX3" fmla="*/ 1222159 w 1310936"/>
                <a:gd name="connsiteY3" fmla="*/ 0 h 1115627"/>
                <a:gd name="connsiteX4" fmla="*/ 0 w 1310936"/>
                <a:gd name="connsiteY4" fmla="*/ 0 h 1115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0936" h="1115627">
                  <a:moveTo>
                    <a:pt x="0" y="0"/>
                  </a:moveTo>
                  <a:lnTo>
                    <a:pt x="435006" y="1115627"/>
                  </a:lnTo>
                  <a:lnTo>
                    <a:pt x="1310936" y="645111"/>
                  </a:lnTo>
                  <a:lnTo>
                    <a:pt x="122215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 8"/>
            <p:cNvSpPr/>
            <p:nvPr userDrawn="1"/>
          </p:nvSpPr>
          <p:spPr bwMode="gray">
            <a:xfrm>
              <a:off x="-5918" y="0"/>
              <a:ext cx="2019775" cy="1452979"/>
            </a:xfrm>
            <a:custGeom>
              <a:avLst/>
              <a:gdLst>
                <a:gd name="connsiteX0" fmla="*/ 0 w 2013857"/>
                <a:gd name="connsiteY0" fmla="*/ 10886 h 1436914"/>
                <a:gd name="connsiteX1" fmla="*/ 0 w 2013857"/>
                <a:gd name="connsiteY1" fmla="*/ 1436914 h 1436914"/>
                <a:gd name="connsiteX2" fmla="*/ 2013857 w 2013857"/>
                <a:gd name="connsiteY2" fmla="*/ 794657 h 1436914"/>
                <a:gd name="connsiteX3" fmla="*/ 1687286 w 2013857"/>
                <a:gd name="connsiteY3" fmla="*/ 0 h 1436914"/>
                <a:gd name="connsiteX4" fmla="*/ 0 w 2013857"/>
                <a:gd name="connsiteY4" fmla="*/ 10886 h 1436914"/>
                <a:gd name="connsiteX0" fmla="*/ 0 w 2013857"/>
                <a:gd name="connsiteY0" fmla="*/ 2008 h 1436914"/>
                <a:gd name="connsiteX1" fmla="*/ 0 w 2013857"/>
                <a:gd name="connsiteY1" fmla="*/ 1436914 h 1436914"/>
                <a:gd name="connsiteX2" fmla="*/ 2013857 w 2013857"/>
                <a:gd name="connsiteY2" fmla="*/ 794657 h 1436914"/>
                <a:gd name="connsiteX3" fmla="*/ 1687286 w 2013857"/>
                <a:gd name="connsiteY3" fmla="*/ 0 h 1436914"/>
                <a:gd name="connsiteX4" fmla="*/ 0 w 2013857"/>
                <a:gd name="connsiteY4" fmla="*/ 2008 h 1436914"/>
                <a:gd name="connsiteX0" fmla="*/ 5918 w 2019775"/>
                <a:gd name="connsiteY0" fmla="*/ 2008 h 1452979"/>
                <a:gd name="connsiteX1" fmla="*/ 5918 w 2019775"/>
                <a:gd name="connsiteY1" fmla="*/ 1436914 h 1452979"/>
                <a:gd name="connsiteX2" fmla="*/ 0 w 2019775"/>
                <a:gd name="connsiteY2" fmla="*/ 1452979 h 1452979"/>
                <a:gd name="connsiteX3" fmla="*/ 2019775 w 2019775"/>
                <a:gd name="connsiteY3" fmla="*/ 794657 h 1452979"/>
                <a:gd name="connsiteX4" fmla="*/ 1693204 w 2019775"/>
                <a:gd name="connsiteY4" fmla="*/ 0 h 1452979"/>
                <a:gd name="connsiteX5" fmla="*/ 5918 w 2019775"/>
                <a:gd name="connsiteY5" fmla="*/ 2008 h 145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9775" h="1452979">
                  <a:moveTo>
                    <a:pt x="5918" y="2008"/>
                  </a:moveTo>
                  <a:lnTo>
                    <a:pt x="5918" y="1436914"/>
                  </a:lnTo>
                  <a:lnTo>
                    <a:pt x="0" y="1452979"/>
                  </a:lnTo>
                  <a:lnTo>
                    <a:pt x="2019775" y="794657"/>
                  </a:lnTo>
                  <a:lnTo>
                    <a:pt x="1693204" y="0"/>
                  </a:lnTo>
                  <a:lnTo>
                    <a:pt x="5918" y="200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 9"/>
            <p:cNvSpPr/>
            <p:nvPr userDrawn="1"/>
          </p:nvSpPr>
          <p:spPr bwMode="gray">
            <a:xfrm>
              <a:off x="-3132" y="895611"/>
              <a:ext cx="2156565" cy="1399784"/>
            </a:xfrm>
            <a:custGeom>
              <a:avLst/>
              <a:gdLst>
                <a:gd name="connsiteX0" fmla="*/ 2048006 w 2148214"/>
                <a:gd name="connsiteY0" fmla="*/ 0 h 1399784"/>
                <a:gd name="connsiteX1" fmla="*/ 2148214 w 2148214"/>
                <a:gd name="connsiteY1" fmla="*/ 253652 h 1399784"/>
                <a:gd name="connsiteX2" fmla="*/ 0 w 2148214"/>
                <a:gd name="connsiteY2" fmla="*/ 1399784 h 1399784"/>
                <a:gd name="connsiteX3" fmla="*/ 0 w 2148214"/>
                <a:gd name="connsiteY3" fmla="*/ 676405 h 1399784"/>
                <a:gd name="connsiteX4" fmla="*/ 2048006 w 2148214"/>
                <a:gd name="connsiteY4" fmla="*/ 0 h 1399784"/>
                <a:gd name="connsiteX0" fmla="*/ 2048006 w 2156565"/>
                <a:gd name="connsiteY0" fmla="*/ 0 h 1399784"/>
                <a:gd name="connsiteX1" fmla="*/ 2156565 w 2156565"/>
                <a:gd name="connsiteY1" fmla="*/ 247389 h 1399784"/>
                <a:gd name="connsiteX2" fmla="*/ 0 w 2156565"/>
                <a:gd name="connsiteY2" fmla="*/ 1399784 h 1399784"/>
                <a:gd name="connsiteX3" fmla="*/ 0 w 2156565"/>
                <a:gd name="connsiteY3" fmla="*/ 676405 h 1399784"/>
                <a:gd name="connsiteX4" fmla="*/ 2048006 w 2156565"/>
                <a:gd name="connsiteY4" fmla="*/ 0 h 1399784"/>
                <a:gd name="connsiteX0" fmla="*/ 2060532 w 2156565"/>
                <a:gd name="connsiteY0" fmla="*/ 0 h 1399784"/>
                <a:gd name="connsiteX1" fmla="*/ 2156565 w 2156565"/>
                <a:gd name="connsiteY1" fmla="*/ 247389 h 1399784"/>
                <a:gd name="connsiteX2" fmla="*/ 0 w 2156565"/>
                <a:gd name="connsiteY2" fmla="*/ 1399784 h 1399784"/>
                <a:gd name="connsiteX3" fmla="*/ 0 w 2156565"/>
                <a:gd name="connsiteY3" fmla="*/ 676405 h 1399784"/>
                <a:gd name="connsiteX4" fmla="*/ 2060532 w 2156565"/>
                <a:gd name="connsiteY4" fmla="*/ 0 h 1399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6565" h="1399784">
                  <a:moveTo>
                    <a:pt x="2060532" y="0"/>
                  </a:moveTo>
                  <a:lnTo>
                    <a:pt x="2156565" y="247389"/>
                  </a:lnTo>
                  <a:lnTo>
                    <a:pt x="0" y="1399784"/>
                  </a:lnTo>
                  <a:lnTo>
                    <a:pt x="0" y="676405"/>
                  </a:lnTo>
                  <a:lnTo>
                    <a:pt x="206053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">
          <a:xfrm>
            <a:off x="3575303" y="411480"/>
            <a:ext cx="5148072" cy="1162050"/>
          </a:xfrm>
        </p:spPr>
        <p:txBody>
          <a:bodyPr anchor="b">
            <a:normAutofit/>
          </a:bodyPr>
          <a:lstStyle>
            <a:lvl1pPr algn="l">
              <a:defRPr sz="3200" b="1">
                <a:solidFill>
                  <a:schemeClr val="tx2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64208"/>
            <a:ext cx="5111750" cy="470001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640080" y="1664208"/>
            <a:ext cx="2825496" cy="4690872"/>
          </a:xfrm>
          <a:solidFill>
            <a:schemeClr val="accent6">
              <a:lumMod val="60000"/>
              <a:lumOff val="40000"/>
            </a:schemeClr>
          </a:solidFill>
          <a:effectLst>
            <a:outerShdw blurRad="50800" dist="38100" dir="5400000" algn="ctr" rotWithShape="0">
              <a:srgbClr val="000000">
                <a:alpha val="40000"/>
              </a:srgbClr>
            </a:outerShdw>
          </a:effectLst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2257" y="6583680"/>
            <a:ext cx="2133600" cy="228600"/>
          </a:xfrm>
        </p:spPr>
        <p:txBody>
          <a:bodyPr/>
          <a:lstStyle/>
          <a:p>
            <a:pPr>
              <a:defRPr/>
            </a:pPr>
            <a:fld id="{BAE5ED5C-3F7A-4B6C-AC31-4BFC67606AA3}" type="datetimeFigureOut">
              <a:rPr lang="ko-KR" altLang="en-US" smtClean="0"/>
              <a:pPr>
                <a:defRPr/>
              </a:pPr>
              <a:t>2024-07-11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819400" y="6583680"/>
            <a:ext cx="5029200" cy="228600"/>
          </a:xfrm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1D6B42-4D2F-4ABB-ABB1-016BDBB38497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1" name="Oval 10"/>
          <p:cNvSpPr/>
          <p:nvPr/>
        </p:nvSpPr>
        <p:spPr bwMode="gray">
          <a:xfrm>
            <a:off x="2258568" y="1161288"/>
            <a:ext cx="283464" cy="283464"/>
          </a:xfrm>
          <a:prstGeom prst="ellipse">
            <a:avLst/>
          </a:prstGeom>
          <a:noFill/>
          <a:ln w="57150">
            <a:solidFill>
              <a:srgbClr val="C1C1C1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 bwMode="gray">
          <a:xfrm>
            <a:off x="2715768" y="1161288"/>
            <a:ext cx="283464" cy="283464"/>
          </a:xfrm>
          <a:prstGeom prst="ellipse">
            <a:avLst/>
          </a:prstGeom>
          <a:noFill/>
          <a:ln w="57150">
            <a:solidFill>
              <a:srgbClr val="C1C1C1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 bwMode="gray">
          <a:xfrm>
            <a:off x="3172968" y="1161288"/>
            <a:ext cx="283464" cy="283464"/>
          </a:xfrm>
          <a:prstGeom prst="ellipse">
            <a:avLst/>
          </a:prstGeom>
          <a:noFill/>
          <a:ln w="57150">
            <a:solidFill>
              <a:srgbClr val="C1C1C1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795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">
          <a:xfrm>
            <a:off x="859536" y="502920"/>
            <a:ext cx="7653528" cy="566928"/>
          </a:xfrm>
        </p:spPr>
        <p:txBody>
          <a:bodyPr anchor="ctr">
            <a:normAutofit/>
          </a:bodyPr>
          <a:lstStyle>
            <a:lvl1pPr algn="l">
              <a:defRPr sz="2800" b="1">
                <a:solidFill>
                  <a:schemeClr val="tx2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59536" y="1170432"/>
            <a:ext cx="7644384" cy="4114800"/>
          </a:xfrm>
          <a:solidFill>
            <a:schemeClr val="accent6">
              <a:lumMod val="20000"/>
              <a:lumOff val="80000"/>
            </a:schemeClr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black">
          <a:xfrm>
            <a:off x="859536" y="5385816"/>
            <a:ext cx="7653528" cy="78638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82CBF5-1619-4480-A8FF-FCDE91204B30}" type="datetimeFigureOut">
              <a:rPr lang="ko-KR" altLang="en-US" smtClean="0"/>
              <a:pPr>
                <a:defRPr/>
              </a:pPr>
              <a:t>2024-07-11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F74FA9-9A99-445F-A7A4-7A8B679D5487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8" name="Oval 7"/>
          <p:cNvSpPr/>
          <p:nvPr/>
        </p:nvSpPr>
        <p:spPr bwMode="gray">
          <a:xfrm>
            <a:off x="466344" y="658368"/>
            <a:ext cx="283464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 bwMode="gray">
          <a:xfrm>
            <a:off x="466344" y="5440680"/>
            <a:ext cx="283464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667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9616" y="128016"/>
            <a:ext cx="6144768" cy="114300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7048"/>
            <a:ext cx="8229600" cy="4599432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F752996-9FAE-489E-95F7-CDFD79FCDE7C}" type="datetimeFigureOut">
              <a:rPr lang="ko-KR" altLang="en-US" smtClean="0"/>
              <a:pPr>
                <a:defRPr/>
              </a:pPr>
              <a:t>2024-07-11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BF6DB1-92EF-4F4A-AB89-E753E3F639D5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7" name="Oval 6"/>
          <p:cNvSpPr/>
          <p:nvPr/>
        </p:nvSpPr>
        <p:spPr bwMode="gray">
          <a:xfrm>
            <a:off x="301752" y="530352"/>
            <a:ext cx="283464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 bwMode="gray">
          <a:xfrm>
            <a:off x="758952" y="530352"/>
            <a:ext cx="283464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 bwMode="gray">
          <a:xfrm>
            <a:off x="1216152" y="530352"/>
            <a:ext cx="283464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 bwMode="gray">
          <a:xfrm>
            <a:off x="7635240" y="530352"/>
            <a:ext cx="283464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 bwMode="gray">
          <a:xfrm>
            <a:off x="8092440" y="530352"/>
            <a:ext cx="283464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 bwMode="gray">
          <a:xfrm>
            <a:off x="8549640" y="530352"/>
            <a:ext cx="283464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97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/>
          <p:nvPr/>
        </p:nvSpPr>
        <p:spPr bwMode="gray">
          <a:xfrm flipH="1" flipV="1">
            <a:off x="6769373" y="6204296"/>
            <a:ext cx="852820" cy="653704"/>
          </a:xfrm>
          <a:custGeom>
            <a:avLst/>
            <a:gdLst>
              <a:gd name="connsiteX0" fmla="*/ 0 w 1310936"/>
              <a:gd name="connsiteY0" fmla="*/ 0 h 1115627"/>
              <a:gd name="connsiteX1" fmla="*/ 435006 w 1310936"/>
              <a:gd name="connsiteY1" fmla="*/ 1115627 h 1115627"/>
              <a:gd name="connsiteX2" fmla="*/ 1310936 w 1310936"/>
              <a:gd name="connsiteY2" fmla="*/ 645111 h 1115627"/>
              <a:gd name="connsiteX3" fmla="*/ 1222159 w 1310936"/>
              <a:gd name="connsiteY3" fmla="*/ 0 h 1115627"/>
              <a:gd name="connsiteX4" fmla="*/ 0 w 1310936"/>
              <a:gd name="connsiteY4" fmla="*/ 0 h 1115627"/>
              <a:gd name="connsiteX0" fmla="*/ 0 w 1310936"/>
              <a:gd name="connsiteY0" fmla="*/ 0 h 1063415"/>
              <a:gd name="connsiteX1" fmla="*/ 414592 w 1310936"/>
              <a:gd name="connsiteY1" fmla="*/ 1063415 h 1063415"/>
              <a:gd name="connsiteX2" fmla="*/ 1310936 w 1310936"/>
              <a:gd name="connsiteY2" fmla="*/ 645111 h 1063415"/>
              <a:gd name="connsiteX3" fmla="*/ 1222159 w 1310936"/>
              <a:gd name="connsiteY3" fmla="*/ 0 h 1063415"/>
              <a:gd name="connsiteX4" fmla="*/ 0 w 1310936"/>
              <a:gd name="connsiteY4" fmla="*/ 0 h 1063415"/>
              <a:gd name="connsiteX0" fmla="*/ 0 w 1328969"/>
              <a:gd name="connsiteY0" fmla="*/ 0 h 1063415"/>
              <a:gd name="connsiteX1" fmla="*/ 414592 w 1328969"/>
              <a:gd name="connsiteY1" fmla="*/ 1063415 h 1063415"/>
              <a:gd name="connsiteX2" fmla="*/ 1328969 w 1328969"/>
              <a:gd name="connsiteY2" fmla="*/ 764808 h 1063415"/>
              <a:gd name="connsiteX3" fmla="*/ 1222159 w 1328969"/>
              <a:gd name="connsiteY3" fmla="*/ 0 h 1063415"/>
              <a:gd name="connsiteX4" fmla="*/ 0 w 1328969"/>
              <a:gd name="connsiteY4" fmla="*/ 0 h 1063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8969" h="1063415">
                <a:moveTo>
                  <a:pt x="0" y="0"/>
                </a:moveTo>
                <a:lnTo>
                  <a:pt x="414592" y="1063415"/>
                </a:lnTo>
                <a:lnTo>
                  <a:pt x="1328969" y="764808"/>
                </a:lnTo>
                <a:lnTo>
                  <a:pt x="122215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 bwMode="gray">
          <a:xfrm flipH="1" flipV="1">
            <a:off x="7411881" y="5623560"/>
            <a:ext cx="1737360" cy="1234440"/>
          </a:xfrm>
          <a:custGeom>
            <a:avLst/>
            <a:gdLst>
              <a:gd name="connsiteX0" fmla="*/ 0 w 2013857"/>
              <a:gd name="connsiteY0" fmla="*/ 10886 h 1436914"/>
              <a:gd name="connsiteX1" fmla="*/ 0 w 2013857"/>
              <a:gd name="connsiteY1" fmla="*/ 1436914 h 1436914"/>
              <a:gd name="connsiteX2" fmla="*/ 2013857 w 2013857"/>
              <a:gd name="connsiteY2" fmla="*/ 794657 h 1436914"/>
              <a:gd name="connsiteX3" fmla="*/ 1687286 w 2013857"/>
              <a:gd name="connsiteY3" fmla="*/ 0 h 1436914"/>
              <a:gd name="connsiteX4" fmla="*/ 0 w 2013857"/>
              <a:gd name="connsiteY4" fmla="*/ 10886 h 1436914"/>
              <a:gd name="connsiteX0" fmla="*/ 0 w 2013857"/>
              <a:gd name="connsiteY0" fmla="*/ 2008 h 1436914"/>
              <a:gd name="connsiteX1" fmla="*/ 0 w 2013857"/>
              <a:gd name="connsiteY1" fmla="*/ 1436914 h 1436914"/>
              <a:gd name="connsiteX2" fmla="*/ 2013857 w 2013857"/>
              <a:gd name="connsiteY2" fmla="*/ 794657 h 1436914"/>
              <a:gd name="connsiteX3" fmla="*/ 1687286 w 2013857"/>
              <a:gd name="connsiteY3" fmla="*/ 0 h 1436914"/>
              <a:gd name="connsiteX4" fmla="*/ 0 w 2013857"/>
              <a:gd name="connsiteY4" fmla="*/ 2008 h 1436914"/>
              <a:gd name="connsiteX0" fmla="*/ 5918 w 2019775"/>
              <a:gd name="connsiteY0" fmla="*/ 2008 h 1452979"/>
              <a:gd name="connsiteX1" fmla="*/ 5918 w 2019775"/>
              <a:gd name="connsiteY1" fmla="*/ 1436914 h 1452979"/>
              <a:gd name="connsiteX2" fmla="*/ 0 w 2019775"/>
              <a:gd name="connsiteY2" fmla="*/ 1452979 h 1452979"/>
              <a:gd name="connsiteX3" fmla="*/ 2019775 w 2019775"/>
              <a:gd name="connsiteY3" fmla="*/ 794657 h 1452979"/>
              <a:gd name="connsiteX4" fmla="*/ 1693204 w 2019775"/>
              <a:gd name="connsiteY4" fmla="*/ 0 h 1452979"/>
              <a:gd name="connsiteX5" fmla="*/ 5918 w 2019775"/>
              <a:gd name="connsiteY5" fmla="*/ 2008 h 1452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9775" h="1452979">
                <a:moveTo>
                  <a:pt x="5918" y="2008"/>
                </a:moveTo>
                <a:lnTo>
                  <a:pt x="5918" y="1436914"/>
                </a:lnTo>
                <a:lnTo>
                  <a:pt x="0" y="1452979"/>
                </a:lnTo>
                <a:lnTo>
                  <a:pt x="2019775" y="794657"/>
                </a:lnTo>
                <a:lnTo>
                  <a:pt x="1693204" y="0"/>
                </a:lnTo>
                <a:lnTo>
                  <a:pt x="5918" y="200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 bwMode="gray">
          <a:xfrm>
            <a:off x="-5918" y="0"/>
            <a:ext cx="2404872" cy="1783080"/>
            <a:chOff x="-5918" y="0"/>
            <a:chExt cx="3089429" cy="2295395"/>
          </a:xfrm>
        </p:grpSpPr>
        <p:sp>
          <p:nvSpPr>
            <p:cNvPr id="8" name="Freeform 7"/>
            <p:cNvSpPr/>
            <p:nvPr userDrawn="1"/>
          </p:nvSpPr>
          <p:spPr bwMode="gray">
            <a:xfrm>
              <a:off x="1772575" y="0"/>
              <a:ext cx="1310936" cy="1115627"/>
            </a:xfrm>
            <a:custGeom>
              <a:avLst/>
              <a:gdLst>
                <a:gd name="connsiteX0" fmla="*/ 0 w 1310936"/>
                <a:gd name="connsiteY0" fmla="*/ 0 h 1115627"/>
                <a:gd name="connsiteX1" fmla="*/ 435006 w 1310936"/>
                <a:gd name="connsiteY1" fmla="*/ 1115627 h 1115627"/>
                <a:gd name="connsiteX2" fmla="*/ 1310936 w 1310936"/>
                <a:gd name="connsiteY2" fmla="*/ 645111 h 1115627"/>
                <a:gd name="connsiteX3" fmla="*/ 1222159 w 1310936"/>
                <a:gd name="connsiteY3" fmla="*/ 0 h 1115627"/>
                <a:gd name="connsiteX4" fmla="*/ 0 w 1310936"/>
                <a:gd name="connsiteY4" fmla="*/ 0 h 1115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0936" h="1115627">
                  <a:moveTo>
                    <a:pt x="0" y="0"/>
                  </a:moveTo>
                  <a:lnTo>
                    <a:pt x="435006" y="1115627"/>
                  </a:lnTo>
                  <a:lnTo>
                    <a:pt x="1310936" y="645111"/>
                  </a:lnTo>
                  <a:lnTo>
                    <a:pt x="122215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 8"/>
            <p:cNvSpPr/>
            <p:nvPr userDrawn="1"/>
          </p:nvSpPr>
          <p:spPr bwMode="gray">
            <a:xfrm>
              <a:off x="-5918" y="0"/>
              <a:ext cx="2019775" cy="1452979"/>
            </a:xfrm>
            <a:custGeom>
              <a:avLst/>
              <a:gdLst>
                <a:gd name="connsiteX0" fmla="*/ 0 w 2013857"/>
                <a:gd name="connsiteY0" fmla="*/ 10886 h 1436914"/>
                <a:gd name="connsiteX1" fmla="*/ 0 w 2013857"/>
                <a:gd name="connsiteY1" fmla="*/ 1436914 h 1436914"/>
                <a:gd name="connsiteX2" fmla="*/ 2013857 w 2013857"/>
                <a:gd name="connsiteY2" fmla="*/ 794657 h 1436914"/>
                <a:gd name="connsiteX3" fmla="*/ 1687286 w 2013857"/>
                <a:gd name="connsiteY3" fmla="*/ 0 h 1436914"/>
                <a:gd name="connsiteX4" fmla="*/ 0 w 2013857"/>
                <a:gd name="connsiteY4" fmla="*/ 10886 h 1436914"/>
                <a:gd name="connsiteX0" fmla="*/ 0 w 2013857"/>
                <a:gd name="connsiteY0" fmla="*/ 2008 h 1436914"/>
                <a:gd name="connsiteX1" fmla="*/ 0 w 2013857"/>
                <a:gd name="connsiteY1" fmla="*/ 1436914 h 1436914"/>
                <a:gd name="connsiteX2" fmla="*/ 2013857 w 2013857"/>
                <a:gd name="connsiteY2" fmla="*/ 794657 h 1436914"/>
                <a:gd name="connsiteX3" fmla="*/ 1687286 w 2013857"/>
                <a:gd name="connsiteY3" fmla="*/ 0 h 1436914"/>
                <a:gd name="connsiteX4" fmla="*/ 0 w 2013857"/>
                <a:gd name="connsiteY4" fmla="*/ 2008 h 1436914"/>
                <a:gd name="connsiteX0" fmla="*/ 5918 w 2019775"/>
                <a:gd name="connsiteY0" fmla="*/ 2008 h 1452979"/>
                <a:gd name="connsiteX1" fmla="*/ 5918 w 2019775"/>
                <a:gd name="connsiteY1" fmla="*/ 1436914 h 1452979"/>
                <a:gd name="connsiteX2" fmla="*/ 0 w 2019775"/>
                <a:gd name="connsiteY2" fmla="*/ 1452979 h 1452979"/>
                <a:gd name="connsiteX3" fmla="*/ 2019775 w 2019775"/>
                <a:gd name="connsiteY3" fmla="*/ 794657 h 1452979"/>
                <a:gd name="connsiteX4" fmla="*/ 1693204 w 2019775"/>
                <a:gd name="connsiteY4" fmla="*/ 0 h 1452979"/>
                <a:gd name="connsiteX5" fmla="*/ 5918 w 2019775"/>
                <a:gd name="connsiteY5" fmla="*/ 2008 h 145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9775" h="1452979">
                  <a:moveTo>
                    <a:pt x="5918" y="2008"/>
                  </a:moveTo>
                  <a:lnTo>
                    <a:pt x="5918" y="1436914"/>
                  </a:lnTo>
                  <a:lnTo>
                    <a:pt x="0" y="1452979"/>
                  </a:lnTo>
                  <a:lnTo>
                    <a:pt x="2019775" y="794657"/>
                  </a:lnTo>
                  <a:lnTo>
                    <a:pt x="1693204" y="0"/>
                  </a:lnTo>
                  <a:lnTo>
                    <a:pt x="5918" y="200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 9"/>
            <p:cNvSpPr/>
            <p:nvPr userDrawn="1"/>
          </p:nvSpPr>
          <p:spPr bwMode="gray">
            <a:xfrm>
              <a:off x="-3132" y="895611"/>
              <a:ext cx="2156565" cy="1399784"/>
            </a:xfrm>
            <a:custGeom>
              <a:avLst/>
              <a:gdLst>
                <a:gd name="connsiteX0" fmla="*/ 2048006 w 2148214"/>
                <a:gd name="connsiteY0" fmla="*/ 0 h 1399784"/>
                <a:gd name="connsiteX1" fmla="*/ 2148214 w 2148214"/>
                <a:gd name="connsiteY1" fmla="*/ 253652 h 1399784"/>
                <a:gd name="connsiteX2" fmla="*/ 0 w 2148214"/>
                <a:gd name="connsiteY2" fmla="*/ 1399784 h 1399784"/>
                <a:gd name="connsiteX3" fmla="*/ 0 w 2148214"/>
                <a:gd name="connsiteY3" fmla="*/ 676405 h 1399784"/>
                <a:gd name="connsiteX4" fmla="*/ 2048006 w 2148214"/>
                <a:gd name="connsiteY4" fmla="*/ 0 h 1399784"/>
                <a:gd name="connsiteX0" fmla="*/ 2048006 w 2156565"/>
                <a:gd name="connsiteY0" fmla="*/ 0 h 1399784"/>
                <a:gd name="connsiteX1" fmla="*/ 2156565 w 2156565"/>
                <a:gd name="connsiteY1" fmla="*/ 247389 h 1399784"/>
                <a:gd name="connsiteX2" fmla="*/ 0 w 2156565"/>
                <a:gd name="connsiteY2" fmla="*/ 1399784 h 1399784"/>
                <a:gd name="connsiteX3" fmla="*/ 0 w 2156565"/>
                <a:gd name="connsiteY3" fmla="*/ 676405 h 1399784"/>
                <a:gd name="connsiteX4" fmla="*/ 2048006 w 2156565"/>
                <a:gd name="connsiteY4" fmla="*/ 0 h 1399784"/>
                <a:gd name="connsiteX0" fmla="*/ 2060532 w 2156565"/>
                <a:gd name="connsiteY0" fmla="*/ 0 h 1399784"/>
                <a:gd name="connsiteX1" fmla="*/ 2156565 w 2156565"/>
                <a:gd name="connsiteY1" fmla="*/ 247389 h 1399784"/>
                <a:gd name="connsiteX2" fmla="*/ 0 w 2156565"/>
                <a:gd name="connsiteY2" fmla="*/ 1399784 h 1399784"/>
                <a:gd name="connsiteX3" fmla="*/ 0 w 2156565"/>
                <a:gd name="connsiteY3" fmla="*/ 676405 h 1399784"/>
                <a:gd name="connsiteX4" fmla="*/ 2060532 w 2156565"/>
                <a:gd name="connsiteY4" fmla="*/ 0 h 1399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6565" h="1399784">
                  <a:moveTo>
                    <a:pt x="2060532" y="0"/>
                  </a:moveTo>
                  <a:lnTo>
                    <a:pt x="2156565" y="247389"/>
                  </a:lnTo>
                  <a:lnTo>
                    <a:pt x="0" y="1399784"/>
                  </a:lnTo>
                  <a:lnTo>
                    <a:pt x="0" y="676405"/>
                  </a:lnTo>
                  <a:lnTo>
                    <a:pt x="206053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gray">
          <a:xfrm>
            <a:off x="7004304" y="274638"/>
            <a:ext cx="1682496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gray">
          <a:xfrm>
            <a:off x="457200" y="274638"/>
            <a:ext cx="6400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>
            <a:off x="457200" y="6583680"/>
            <a:ext cx="2133600" cy="228600"/>
          </a:xfrm>
        </p:spPr>
        <p:txBody>
          <a:bodyPr/>
          <a:lstStyle/>
          <a:p>
            <a:pPr>
              <a:defRPr/>
            </a:pPr>
            <a:fld id="{A6192EFA-4663-47B1-90C8-8E9AB0AB014A}" type="datetimeFigureOut">
              <a:rPr lang="ko-KR" altLang="en-US" smtClean="0"/>
              <a:pPr>
                <a:defRPr/>
              </a:pPr>
              <a:t>2024-07-11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>
            <a:off x="2670048" y="6583680"/>
            <a:ext cx="4114800" cy="228600"/>
          </a:xfrm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>
          <a:xfrm>
            <a:off x="7013448" y="6583680"/>
            <a:ext cx="457200" cy="228600"/>
          </a:xfrm>
        </p:spPr>
        <p:txBody>
          <a:bodyPr/>
          <a:lstStyle/>
          <a:p>
            <a:pPr>
              <a:defRPr/>
            </a:pPr>
            <a:fld id="{00284AB5-58EE-481E-A240-37202512608A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73024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E4874F2-1FCE-4B0D-864D-7F2B6ADDDB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35822" y="679578"/>
            <a:ext cx="4325392" cy="5523693"/>
          </a:xfrm>
          <a:custGeom>
            <a:avLst/>
            <a:gdLst>
              <a:gd name="connsiteX0" fmla="*/ 2646812 w 5767189"/>
              <a:gd name="connsiteY0" fmla="*/ 2110 h 5523693"/>
              <a:gd name="connsiteX1" fmla="*/ 5687061 w 5767189"/>
              <a:gd name="connsiteY1" fmla="*/ 3601963 h 5523693"/>
              <a:gd name="connsiteX2" fmla="*/ 1051431 w 5767189"/>
              <a:gd name="connsiteY2" fmla="*/ 5467836 h 5523693"/>
              <a:gd name="connsiteX3" fmla="*/ 1661400 w 5767189"/>
              <a:gd name="connsiteY3" fmla="*/ 442318 h 5523693"/>
              <a:gd name="connsiteX4" fmla="*/ 2646812 w 5767189"/>
              <a:gd name="connsiteY4" fmla="*/ 2110 h 5523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67189" h="5523693">
                <a:moveTo>
                  <a:pt x="2646812" y="2110"/>
                </a:moveTo>
                <a:cubicBezTo>
                  <a:pt x="4215354" y="-76315"/>
                  <a:pt x="6190923" y="2047576"/>
                  <a:pt x="5687061" y="3601963"/>
                </a:cubicBezTo>
                <a:cubicBezTo>
                  <a:pt x="5066923" y="5515054"/>
                  <a:pt x="2293269" y="5640237"/>
                  <a:pt x="1051431" y="5467836"/>
                </a:cubicBezTo>
                <a:cubicBezTo>
                  <a:pt x="-875959" y="5202862"/>
                  <a:pt x="158625" y="1969585"/>
                  <a:pt x="1661400" y="442318"/>
                </a:cubicBezTo>
                <a:cubicBezTo>
                  <a:pt x="1944546" y="155589"/>
                  <a:pt x="2284841" y="20208"/>
                  <a:pt x="2646812" y="211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249275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4457700" cy="6857999"/>
          </a:xfrm>
          <a:prstGeom prst="homePlate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918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412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16" name="Freeform 15"/>
          <p:cNvSpPr/>
          <p:nvPr/>
        </p:nvSpPr>
        <p:spPr bwMode="gray">
          <a:xfrm>
            <a:off x="-1" y="6229431"/>
            <a:ext cx="1367073" cy="209846"/>
          </a:xfrm>
          <a:custGeom>
            <a:avLst/>
            <a:gdLst>
              <a:gd name="connsiteX0" fmla="*/ 0 w 1371600"/>
              <a:gd name="connsiteY0" fmla="*/ 0 h 206828"/>
              <a:gd name="connsiteX1" fmla="*/ 1230086 w 1371600"/>
              <a:gd name="connsiteY1" fmla="*/ 21771 h 206828"/>
              <a:gd name="connsiteX2" fmla="*/ 1371600 w 1371600"/>
              <a:gd name="connsiteY2" fmla="*/ 119743 h 206828"/>
              <a:gd name="connsiteX3" fmla="*/ 522515 w 1371600"/>
              <a:gd name="connsiteY3" fmla="*/ 130628 h 206828"/>
              <a:gd name="connsiteX4" fmla="*/ 511629 w 1371600"/>
              <a:gd name="connsiteY4" fmla="*/ 206828 h 206828"/>
              <a:gd name="connsiteX5" fmla="*/ 10886 w 1371600"/>
              <a:gd name="connsiteY5" fmla="*/ 206828 h 206828"/>
              <a:gd name="connsiteX6" fmla="*/ 0 w 1371600"/>
              <a:gd name="connsiteY6" fmla="*/ 0 h 206828"/>
              <a:gd name="connsiteX0" fmla="*/ 0 w 1371600"/>
              <a:gd name="connsiteY0" fmla="*/ 0 h 206828"/>
              <a:gd name="connsiteX1" fmla="*/ 1230086 w 1371600"/>
              <a:gd name="connsiteY1" fmla="*/ 21771 h 206828"/>
              <a:gd name="connsiteX2" fmla="*/ 1371600 w 1371600"/>
              <a:gd name="connsiteY2" fmla="*/ 119743 h 206828"/>
              <a:gd name="connsiteX3" fmla="*/ 522515 w 1371600"/>
              <a:gd name="connsiteY3" fmla="*/ 130628 h 206828"/>
              <a:gd name="connsiteX4" fmla="*/ 511629 w 1371600"/>
              <a:gd name="connsiteY4" fmla="*/ 206828 h 206828"/>
              <a:gd name="connsiteX5" fmla="*/ 10886 w 1371600"/>
              <a:gd name="connsiteY5" fmla="*/ 206828 h 206828"/>
              <a:gd name="connsiteX6" fmla="*/ 0 w 1371600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22515 w 1367073"/>
              <a:gd name="connsiteY3" fmla="*/ 130628 h 206828"/>
              <a:gd name="connsiteX4" fmla="*/ 511629 w 1367073"/>
              <a:gd name="connsiteY4" fmla="*/ 206828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8180 w 1367073"/>
              <a:gd name="connsiteY3" fmla="*/ 135909 h 206828"/>
              <a:gd name="connsiteX4" fmla="*/ 511629 w 1367073"/>
              <a:gd name="connsiteY4" fmla="*/ 206828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8180 w 1367073"/>
              <a:gd name="connsiteY3" fmla="*/ 135909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2899 w 1367073"/>
              <a:gd name="connsiteY3" fmla="*/ 135155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21760 w 1367073"/>
              <a:gd name="connsiteY3" fmla="*/ 146472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9846"/>
              <a:gd name="connsiteX1" fmla="*/ 1230086 w 1367073"/>
              <a:gd name="connsiteY1" fmla="*/ 21771 h 209846"/>
              <a:gd name="connsiteX2" fmla="*/ 1367073 w 1367073"/>
              <a:gd name="connsiteY2" fmla="*/ 143886 h 209846"/>
              <a:gd name="connsiteX3" fmla="*/ 521760 w 1367073"/>
              <a:gd name="connsiteY3" fmla="*/ 146472 h 209846"/>
              <a:gd name="connsiteX4" fmla="*/ 507856 w 1367073"/>
              <a:gd name="connsiteY4" fmla="*/ 209846 h 209846"/>
              <a:gd name="connsiteX5" fmla="*/ 10886 w 1367073"/>
              <a:gd name="connsiteY5" fmla="*/ 206828 h 209846"/>
              <a:gd name="connsiteX6" fmla="*/ 0 w 1367073"/>
              <a:gd name="connsiteY6" fmla="*/ 0 h 209846"/>
              <a:gd name="connsiteX0" fmla="*/ 0 w 1367073"/>
              <a:gd name="connsiteY0" fmla="*/ 0 h 209846"/>
              <a:gd name="connsiteX1" fmla="*/ 1230086 w 1367073"/>
              <a:gd name="connsiteY1" fmla="*/ 21771 h 209846"/>
              <a:gd name="connsiteX2" fmla="*/ 1367073 w 1367073"/>
              <a:gd name="connsiteY2" fmla="*/ 143886 h 209846"/>
              <a:gd name="connsiteX3" fmla="*/ 521760 w 1367073"/>
              <a:gd name="connsiteY3" fmla="*/ 146472 h 209846"/>
              <a:gd name="connsiteX4" fmla="*/ 507856 w 1367073"/>
              <a:gd name="connsiteY4" fmla="*/ 209846 h 209846"/>
              <a:gd name="connsiteX5" fmla="*/ 1833 w 1367073"/>
              <a:gd name="connsiteY5" fmla="*/ 208337 h 209846"/>
              <a:gd name="connsiteX6" fmla="*/ 0 w 1367073"/>
              <a:gd name="connsiteY6" fmla="*/ 0 h 20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67073" h="209846">
                <a:moveTo>
                  <a:pt x="0" y="0"/>
                </a:moveTo>
                <a:lnTo>
                  <a:pt x="1230086" y="21771"/>
                </a:lnTo>
                <a:lnTo>
                  <a:pt x="1367073" y="143886"/>
                </a:lnTo>
                <a:lnTo>
                  <a:pt x="521760" y="146472"/>
                </a:lnTo>
                <a:lnTo>
                  <a:pt x="507856" y="209846"/>
                </a:lnTo>
                <a:lnTo>
                  <a:pt x="1833" y="20833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 bwMode="gray">
          <a:xfrm>
            <a:off x="561" y="6469523"/>
            <a:ext cx="1088979" cy="388477"/>
          </a:xfrm>
          <a:custGeom>
            <a:avLst/>
            <a:gdLst>
              <a:gd name="connsiteX0" fmla="*/ 0 w 1371600"/>
              <a:gd name="connsiteY0" fmla="*/ 0 h 206828"/>
              <a:gd name="connsiteX1" fmla="*/ 1230086 w 1371600"/>
              <a:gd name="connsiteY1" fmla="*/ 21771 h 206828"/>
              <a:gd name="connsiteX2" fmla="*/ 1371600 w 1371600"/>
              <a:gd name="connsiteY2" fmla="*/ 119743 h 206828"/>
              <a:gd name="connsiteX3" fmla="*/ 522515 w 1371600"/>
              <a:gd name="connsiteY3" fmla="*/ 130628 h 206828"/>
              <a:gd name="connsiteX4" fmla="*/ 511629 w 1371600"/>
              <a:gd name="connsiteY4" fmla="*/ 206828 h 206828"/>
              <a:gd name="connsiteX5" fmla="*/ 10886 w 1371600"/>
              <a:gd name="connsiteY5" fmla="*/ 206828 h 206828"/>
              <a:gd name="connsiteX6" fmla="*/ 0 w 1371600"/>
              <a:gd name="connsiteY6" fmla="*/ 0 h 206828"/>
              <a:gd name="connsiteX0" fmla="*/ 0 w 1371600"/>
              <a:gd name="connsiteY0" fmla="*/ 0 h 206828"/>
              <a:gd name="connsiteX1" fmla="*/ 1230086 w 1371600"/>
              <a:gd name="connsiteY1" fmla="*/ 21771 h 206828"/>
              <a:gd name="connsiteX2" fmla="*/ 1371600 w 1371600"/>
              <a:gd name="connsiteY2" fmla="*/ 119743 h 206828"/>
              <a:gd name="connsiteX3" fmla="*/ 522515 w 1371600"/>
              <a:gd name="connsiteY3" fmla="*/ 130628 h 206828"/>
              <a:gd name="connsiteX4" fmla="*/ 511629 w 1371600"/>
              <a:gd name="connsiteY4" fmla="*/ 206828 h 206828"/>
              <a:gd name="connsiteX5" fmla="*/ 10886 w 1371600"/>
              <a:gd name="connsiteY5" fmla="*/ 206828 h 206828"/>
              <a:gd name="connsiteX6" fmla="*/ 0 w 1371600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22515 w 1367073"/>
              <a:gd name="connsiteY3" fmla="*/ 130628 h 206828"/>
              <a:gd name="connsiteX4" fmla="*/ 511629 w 1367073"/>
              <a:gd name="connsiteY4" fmla="*/ 206828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8180 w 1367073"/>
              <a:gd name="connsiteY3" fmla="*/ 135909 h 206828"/>
              <a:gd name="connsiteX4" fmla="*/ 511629 w 1367073"/>
              <a:gd name="connsiteY4" fmla="*/ 206828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8180 w 1367073"/>
              <a:gd name="connsiteY3" fmla="*/ 135909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2899 w 1367073"/>
              <a:gd name="connsiteY3" fmla="*/ 135155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21760 w 1367073"/>
              <a:gd name="connsiteY3" fmla="*/ 146472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9846"/>
              <a:gd name="connsiteX1" fmla="*/ 1230086 w 1367073"/>
              <a:gd name="connsiteY1" fmla="*/ 21771 h 209846"/>
              <a:gd name="connsiteX2" fmla="*/ 1367073 w 1367073"/>
              <a:gd name="connsiteY2" fmla="*/ 143886 h 209846"/>
              <a:gd name="connsiteX3" fmla="*/ 521760 w 1367073"/>
              <a:gd name="connsiteY3" fmla="*/ 146472 h 209846"/>
              <a:gd name="connsiteX4" fmla="*/ 507856 w 1367073"/>
              <a:gd name="connsiteY4" fmla="*/ 209846 h 209846"/>
              <a:gd name="connsiteX5" fmla="*/ 10886 w 1367073"/>
              <a:gd name="connsiteY5" fmla="*/ 206828 h 209846"/>
              <a:gd name="connsiteX6" fmla="*/ 0 w 1367073"/>
              <a:gd name="connsiteY6" fmla="*/ 0 h 209846"/>
              <a:gd name="connsiteX0" fmla="*/ 0 w 1367073"/>
              <a:gd name="connsiteY0" fmla="*/ 0 h 209846"/>
              <a:gd name="connsiteX1" fmla="*/ 1230086 w 1367073"/>
              <a:gd name="connsiteY1" fmla="*/ 21771 h 209846"/>
              <a:gd name="connsiteX2" fmla="*/ 1367073 w 1367073"/>
              <a:gd name="connsiteY2" fmla="*/ 143886 h 209846"/>
              <a:gd name="connsiteX3" fmla="*/ 521760 w 1367073"/>
              <a:gd name="connsiteY3" fmla="*/ 146472 h 209846"/>
              <a:gd name="connsiteX4" fmla="*/ 507856 w 1367073"/>
              <a:gd name="connsiteY4" fmla="*/ 209846 h 209846"/>
              <a:gd name="connsiteX5" fmla="*/ 1833 w 1367073"/>
              <a:gd name="connsiteY5" fmla="*/ 208337 h 209846"/>
              <a:gd name="connsiteX6" fmla="*/ 0 w 1367073"/>
              <a:gd name="connsiteY6" fmla="*/ 0 h 209846"/>
              <a:gd name="connsiteX0" fmla="*/ 0 w 1367073"/>
              <a:gd name="connsiteY0" fmla="*/ 0 h 385634"/>
              <a:gd name="connsiteX1" fmla="*/ 1230086 w 1367073"/>
              <a:gd name="connsiteY1" fmla="*/ 21771 h 385634"/>
              <a:gd name="connsiteX2" fmla="*/ 1367073 w 1367073"/>
              <a:gd name="connsiteY2" fmla="*/ 143886 h 385634"/>
              <a:gd name="connsiteX3" fmla="*/ 521760 w 1367073"/>
              <a:gd name="connsiteY3" fmla="*/ 146472 h 385634"/>
              <a:gd name="connsiteX4" fmla="*/ 507856 w 1367073"/>
              <a:gd name="connsiteY4" fmla="*/ 209846 h 385634"/>
              <a:gd name="connsiteX5" fmla="*/ 7869 w 1367073"/>
              <a:gd name="connsiteY5" fmla="*/ 385634 h 385634"/>
              <a:gd name="connsiteX6" fmla="*/ 0 w 1367073"/>
              <a:gd name="connsiteY6" fmla="*/ 0 h 385634"/>
              <a:gd name="connsiteX0" fmla="*/ 0 w 1367073"/>
              <a:gd name="connsiteY0" fmla="*/ 0 h 390161"/>
              <a:gd name="connsiteX1" fmla="*/ 1230086 w 1367073"/>
              <a:gd name="connsiteY1" fmla="*/ 21771 h 390161"/>
              <a:gd name="connsiteX2" fmla="*/ 1367073 w 1367073"/>
              <a:gd name="connsiteY2" fmla="*/ 143886 h 390161"/>
              <a:gd name="connsiteX3" fmla="*/ 521760 w 1367073"/>
              <a:gd name="connsiteY3" fmla="*/ 146472 h 390161"/>
              <a:gd name="connsiteX4" fmla="*/ 1091050 w 1367073"/>
              <a:gd name="connsiteY4" fmla="*/ 390161 h 390161"/>
              <a:gd name="connsiteX5" fmla="*/ 7869 w 1367073"/>
              <a:gd name="connsiteY5" fmla="*/ 385634 h 390161"/>
              <a:gd name="connsiteX6" fmla="*/ 0 w 1367073"/>
              <a:gd name="connsiteY6" fmla="*/ 0 h 390161"/>
              <a:gd name="connsiteX0" fmla="*/ 0 w 1367073"/>
              <a:gd name="connsiteY0" fmla="*/ 0 h 390161"/>
              <a:gd name="connsiteX1" fmla="*/ 1230086 w 1367073"/>
              <a:gd name="connsiteY1" fmla="*/ 21771 h 390161"/>
              <a:gd name="connsiteX2" fmla="*/ 1367073 w 1367073"/>
              <a:gd name="connsiteY2" fmla="*/ 143886 h 390161"/>
              <a:gd name="connsiteX3" fmla="*/ 1023473 w 1367073"/>
              <a:gd name="connsiteY3" fmla="*/ 113276 h 390161"/>
              <a:gd name="connsiteX4" fmla="*/ 1091050 w 1367073"/>
              <a:gd name="connsiteY4" fmla="*/ 390161 h 390161"/>
              <a:gd name="connsiteX5" fmla="*/ 7869 w 1367073"/>
              <a:gd name="connsiteY5" fmla="*/ 385634 h 390161"/>
              <a:gd name="connsiteX6" fmla="*/ 0 w 1367073"/>
              <a:gd name="connsiteY6" fmla="*/ 0 h 390161"/>
              <a:gd name="connsiteX0" fmla="*/ 0 w 1230086"/>
              <a:gd name="connsiteY0" fmla="*/ 0 h 390161"/>
              <a:gd name="connsiteX1" fmla="*/ 1230086 w 1230086"/>
              <a:gd name="connsiteY1" fmla="*/ 21771 h 390161"/>
              <a:gd name="connsiteX2" fmla="*/ 457200 w 1230086"/>
              <a:gd name="connsiteY2" fmla="*/ 113708 h 390161"/>
              <a:gd name="connsiteX3" fmla="*/ 1023473 w 1230086"/>
              <a:gd name="connsiteY3" fmla="*/ 113276 h 390161"/>
              <a:gd name="connsiteX4" fmla="*/ 1091050 w 1230086"/>
              <a:gd name="connsiteY4" fmla="*/ 390161 h 390161"/>
              <a:gd name="connsiteX5" fmla="*/ 7869 w 1230086"/>
              <a:gd name="connsiteY5" fmla="*/ 385634 h 390161"/>
              <a:gd name="connsiteX6" fmla="*/ 0 w 1230086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57200 w 1091050"/>
              <a:gd name="connsiteY2" fmla="*/ 113708 h 390161"/>
              <a:gd name="connsiteX3" fmla="*/ 1023473 w 1091050"/>
              <a:gd name="connsiteY3" fmla="*/ 113276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57200 w 1091050"/>
              <a:gd name="connsiteY2" fmla="*/ 113708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0410 w 1091050"/>
              <a:gd name="connsiteY1" fmla="*/ 1684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0410 w 1091050"/>
              <a:gd name="connsiteY1" fmla="*/ 1684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3106 w 1091050"/>
              <a:gd name="connsiteY5" fmla="*/ 388015 h 390161"/>
              <a:gd name="connsiteX6" fmla="*/ 0 w 1091050"/>
              <a:gd name="connsiteY6" fmla="*/ 0 h 390161"/>
              <a:gd name="connsiteX0" fmla="*/ 2692 w 1088979"/>
              <a:gd name="connsiteY0" fmla="*/ 697 h 388477"/>
              <a:gd name="connsiteX1" fmla="*/ 498339 w 1088979"/>
              <a:gd name="connsiteY1" fmla="*/ 0 h 388477"/>
              <a:gd name="connsiteX2" fmla="*/ 464654 w 1088979"/>
              <a:gd name="connsiteY2" fmla="*/ 104880 h 388477"/>
              <a:gd name="connsiteX3" fmla="*/ 1028546 w 1088979"/>
              <a:gd name="connsiteY3" fmla="*/ 104448 h 388477"/>
              <a:gd name="connsiteX4" fmla="*/ 1088979 w 1088979"/>
              <a:gd name="connsiteY4" fmla="*/ 388477 h 388477"/>
              <a:gd name="connsiteX5" fmla="*/ 1035 w 1088979"/>
              <a:gd name="connsiteY5" fmla="*/ 386331 h 388477"/>
              <a:gd name="connsiteX6" fmla="*/ 2692 w 1088979"/>
              <a:gd name="connsiteY6" fmla="*/ 697 h 388477"/>
              <a:gd name="connsiteX0" fmla="*/ 310 w 1088979"/>
              <a:gd name="connsiteY0" fmla="*/ 697 h 388477"/>
              <a:gd name="connsiteX1" fmla="*/ 498339 w 1088979"/>
              <a:gd name="connsiteY1" fmla="*/ 0 h 388477"/>
              <a:gd name="connsiteX2" fmla="*/ 464654 w 1088979"/>
              <a:gd name="connsiteY2" fmla="*/ 104880 h 388477"/>
              <a:gd name="connsiteX3" fmla="*/ 1028546 w 1088979"/>
              <a:gd name="connsiteY3" fmla="*/ 104448 h 388477"/>
              <a:gd name="connsiteX4" fmla="*/ 1088979 w 1088979"/>
              <a:gd name="connsiteY4" fmla="*/ 388477 h 388477"/>
              <a:gd name="connsiteX5" fmla="*/ 1035 w 1088979"/>
              <a:gd name="connsiteY5" fmla="*/ 386331 h 388477"/>
              <a:gd name="connsiteX6" fmla="*/ 310 w 1088979"/>
              <a:gd name="connsiteY6" fmla="*/ 697 h 388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88979" h="388477">
                <a:moveTo>
                  <a:pt x="310" y="697"/>
                </a:moveTo>
                <a:lnTo>
                  <a:pt x="498339" y="0"/>
                </a:lnTo>
                <a:lnTo>
                  <a:pt x="464654" y="104880"/>
                </a:lnTo>
                <a:lnTo>
                  <a:pt x="1028546" y="104448"/>
                </a:lnTo>
                <a:lnTo>
                  <a:pt x="1088979" y="388477"/>
                </a:lnTo>
                <a:lnTo>
                  <a:pt x="1035" y="386331"/>
                </a:lnTo>
                <a:cubicBezTo>
                  <a:pt x="0" y="256993"/>
                  <a:pt x="1345" y="130035"/>
                  <a:pt x="310" y="69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 bwMode="gray">
          <a:xfrm>
            <a:off x="501660" y="6389202"/>
            <a:ext cx="4536352" cy="160684"/>
          </a:xfrm>
          <a:custGeom>
            <a:avLst/>
            <a:gdLst>
              <a:gd name="connsiteX0" fmla="*/ 0 w 1371600"/>
              <a:gd name="connsiteY0" fmla="*/ 0 h 206828"/>
              <a:gd name="connsiteX1" fmla="*/ 1230086 w 1371600"/>
              <a:gd name="connsiteY1" fmla="*/ 21771 h 206828"/>
              <a:gd name="connsiteX2" fmla="*/ 1371600 w 1371600"/>
              <a:gd name="connsiteY2" fmla="*/ 119743 h 206828"/>
              <a:gd name="connsiteX3" fmla="*/ 522515 w 1371600"/>
              <a:gd name="connsiteY3" fmla="*/ 130628 h 206828"/>
              <a:gd name="connsiteX4" fmla="*/ 511629 w 1371600"/>
              <a:gd name="connsiteY4" fmla="*/ 206828 h 206828"/>
              <a:gd name="connsiteX5" fmla="*/ 10886 w 1371600"/>
              <a:gd name="connsiteY5" fmla="*/ 206828 h 206828"/>
              <a:gd name="connsiteX6" fmla="*/ 0 w 1371600"/>
              <a:gd name="connsiteY6" fmla="*/ 0 h 206828"/>
              <a:gd name="connsiteX0" fmla="*/ 0 w 1371600"/>
              <a:gd name="connsiteY0" fmla="*/ 0 h 206828"/>
              <a:gd name="connsiteX1" fmla="*/ 1230086 w 1371600"/>
              <a:gd name="connsiteY1" fmla="*/ 21771 h 206828"/>
              <a:gd name="connsiteX2" fmla="*/ 1371600 w 1371600"/>
              <a:gd name="connsiteY2" fmla="*/ 119743 h 206828"/>
              <a:gd name="connsiteX3" fmla="*/ 522515 w 1371600"/>
              <a:gd name="connsiteY3" fmla="*/ 130628 h 206828"/>
              <a:gd name="connsiteX4" fmla="*/ 511629 w 1371600"/>
              <a:gd name="connsiteY4" fmla="*/ 206828 h 206828"/>
              <a:gd name="connsiteX5" fmla="*/ 10886 w 1371600"/>
              <a:gd name="connsiteY5" fmla="*/ 206828 h 206828"/>
              <a:gd name="connsiteX6" fmla="*/ 0 w 1371600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22515 w 1367073"/>
              <a:gd name="connsiteY3" fmla="*/ 130628 h 206828"/>
              <a:gd name="connsiteX4" fmla="*/ 511629 w 1367073"/>
              <a:gd name="connsiteY4" fmla="*/ 206828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8180 w 1367073"/>
              <a:gd name="connsiteY3" fmla="*/ 135909 h 206828"/>
              <a:gd name="connsiteX4" fmla="*/ 511629 w 1367073"/>
              <a:gd name="connsiteY4" fmla="*/ 206828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8180 w 1367073"/>
              <a:gd name="connsiteY3" fmla="*/ 135909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2899 w 1367073"/>
              <a:gd name="connsiteY3" fmla="*/ 135155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21760 w 1367073"/>
              <a:gd name="connsiteY3" fmla="*/ 146472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9846"/>
              <a:gd name="connsiteX1" fmla="*/ 1230086 w 1367073"/>
              <a:gd name="connsiteY1" fmla="*/ 21771 h 209846"/>
              <a:gd name="connsiteX2" fmla="*/ 1367073 w 1367073"/>
              <a:gd name="connsiteY2" fmla="*/ 143886 h 209846"/>
              <a:gd name="connsiteX3" fmla="*/ 521760 w 1367073"/>
              <a:gd name="connsiteY3" fmla="*/ 146472 h 209846"/>
              <a:gd name="connsiteX4" fmla="*/ 507856 w 1367073"/>
              <a:gd name="connsiteY4" fmla="*/ 209846 h 209846"/>
              <a:gd name="connsiteX5" fmla="*/ 10886 w 1367073"/>
              <a:gd name="connsiteY5" fmla="*/ 206828 h 209846"/>
              <a:gd name="connsiteX6" fmla="*/ 0 w 1367073"/>
              <a:gd name="connsiteY6" fmla="*/ 0 h 209846"/>
              <a:gd name="connsiteX0" fmla="*/ 0 w 1367073"/>
              <a:gd name="connsiteY0" fmla="*/ 0 h 209846"/>
              <a:gd name="connsiteX1" fmla="*/ 1230086 w 1367073"/>
              <a:gd name="connsiteY1" fmla="*/ 21771 h 209846"/>
              <a:gd name="connsiteX2" fmla="*/ 1367073 w 1367073"/>
              <a:gd name="connsiteY2" fmla="*/ 143886 h 209846"/>
              <a:gd name="connsiteX3" fmla="*/ 521760 w 1367073"/>
              <a:gd name="connsiteY3" fmla="*/ 146472 h 209846"/>
              <a:gd name="connsiteX4" fmla="*/ 507856 w 1367073"/>
              <a:gd name="connsiteY4" fmla="*/ 209846 h 209846"/>
              <a:gd name="connsiteX5" fmla="*/ 1833 w 1367073"/>
              <a:gd name="connsiteY5" fmla="*/ 208337 h 209846"/>
              <a:gd name="connsiteX6" fmla="*/ 0 w 1367073"/>
              <a:gd name="connsiteY6" fmla="*/ 0 h 209846"/>
              <a:gd name="connsiteX0" fmla="*/ 0 w 1367073"/>
              <a:gd name="connsiteY0" fmla="*/ 0 h 385634"/>
              <a:gd name="connsiteX1" fmla="*/ 1230086 w 1367073"/>
              <a:gd name="connsiteY1" fmla="*/ 21771 h 385634"/>
              <a:gd name="connsiteX2" fmla="*/ 1367073 w 1367073"/>
              <a:gd name="connsiteY2" fmla="*/ 143886 h 385634"/>
              <a:gd name="connsiteX3" fmla="*/ 521760 w 1367073"/>
              <a:gd name="connsiteY3" fmla="*/ 146472 h 385634"/>
              <a:gd name="connsiteX4" fmla="*/ 507856 w 1367073"/>
              <a:gd name="connsiteY4" fmla="*/ 209846 h 385634"/>
              <a:gd name="connsiteX5" fmla="*/ 7869 w 1367073"/>
              <a:gd name="connsiteY5" fmla="*/ 385634 h 385634"/>
              <a:gd name="connsiteX6" fmla="*/ 0 w 1367073"/>
              <a:gd name="connsiteY6" fmla="*/ 0 h 385634"/>
              <a:gd name="connsiteX0" fmla="*/ 0 w 1367073"/>
              <a:gd name="connsiteY0" fmla="*/ 0 h 390161"/>
              <a:gd name="connsiteX1" fmla="*/ 1230086 w 1367073"/>
              <a:gd name="connsiteY1" fmla="*/ 21771 h 390161"/>
              <a:gd name="connsiteX2" fmla="*/ 1367073 w 1367073"/>
              <a:gd name="connsiteY2" fmla="*/ 143886 h 390161"/>
              <a:gd name="connsiteX3" fmla="*/ 521760 w 1367073"/>
              <a:gd name="connsiteY3" fmla="*/ 146472 h 390161"/>
              <a:gd name="connsiteX4" fmla="*/ 1091050 w 1367073"/>
              <a:gd name="connsiteY4" fmla="*/ 390161 h 390161"/>
              <a:gd name="connsiteX5" fmla="*/ 7869 w 1367073"/>
              <a:gd name="connsiteY5" fmla="*/ 385634 h 390161"/>
              <a:gd name="connsiteX6" fmla="*/ 0 w 1367073"/>
              <a:gd name="connsiteY6" fmla="*/ 0 h 390161"/>
              <a:gd name="connsiteX0" fmla="*/ 0 w 1367073"/>
              <a:gd name="connsiteY0" fmla="*/ 0 h 390161"/>
              <a:gd name="connsiteX1" fmla="*/ 1230086 w 1367073"/>
              <a:gd name="connsiteY1" fmla="*/ 21771 h 390161"/>
              <a:gd name="connsiteX2" fmla="*/ 1367073 w 1367073"/>
              <a:gd name="connsiteY2" fmla="*/ 143886 h 390161"/>
              <a:gd name="connsiteX3" fmla="*/ 1023473 w 1367073"/>
              <a:gd name="connsiteY3" fmla="*/ 113276 h 390161"/>
              <a:gd name="connsiteX4" fmla="*/ 1091050 w 1367073"/>
              <a:gd name="connsiteY4" fmla="*/ 390161 h 390161"/>
              <a:gd name="connsiteX5" fmla="*/ 7869 w 1367073"/>
              <a:gd name="connsiteY5" fmla="*/ 385634 h 390161"/>
              <a:gd name="connsiteX6" fmla="*/ 0 w 1367073"/>
              <a:gd name="connsiteY6" fmla="*/ 0 h 390161"/>
              <a:gd name="connsiteX0" fmla="*/ 0 w 1230086"/>
              <a:gd name="connsiteY0" fmla="*/ 0 h 390161"/>
              <a:gd name="connsiteX1" fmla="*/ 1230086 w 1230086"/>
              <a:gd name="connsiteY1" fmla="*/ 21771 h 390161"/>
              <a:gd name="connsiteX2" fmla="*/ 457200 w 1230086"/>
              <a:gd name="connsiteY2" fmla="*/ 113708 h 390161"/>
              <a:gd name="connsiteX3" fmla="*/ 1023473 w 1230086"/>
              <a:gd name="connsiteY3" fmla="*/ 113276 h 390161"/>
              <a:gd name="connsiteX4" fmla="*/ 1091050 w 1230086"/>
              <a:gd name="connsiteY4" fmla="*/ 390161 h 390161"/>
              <a:gd name="connsiteX5" fmla="*/ 7869 w 1230086"/>
              <a:gd name="connsiteY5" fmla="*/ 385634 h 390161"/>
              <a:gd name="connsiteX6" fmla="*/ 0 w 1230086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57200 w 1091050"/>
              <a:gd name="connsiteY2" fmla="*/ 113708 h 390161"/>
              <a:gd name="connsiteX3" fmla="*/ 1023473 w 1091050"/>
              <a:gd name="connsiteY3" fmla="*/ 113276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57200 w 1091050"/>
              <a:gd name="connsiteY2" fmla="*/ 113708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0410 w 1091050"/>
              <a:gd name="connsiteY1" fmla="*/ 1684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0410 w 1091050"/>
              <a:gd name="connsiteY1" fmla="*/ 1684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3106 w 1091050"/>
              <a:gd name="connsiteY5" fmla="*/ 388015 h 390161"/>
              <a:gd name="connsiteX6" fmla="*/ 0 w 1091050"/>
              <a:gd name="connsiteY6" fmla="*/ 0 h 390161"/>
              <a:gd name="connsiteX0" fmla="*/ 2692 w 1088979"/>
              <a:gd name="connsiteY0" fmla="*/ 697 h 388477"/>
              <a:gd name="connsiteX1" fmla="*/ 498339 w 1088979"/>
              <a:gd name="connsiteY1" fmla="*/ 0 h 388477"/>
              <a:gd name="connsiteX2" fmla="*/ 464654 w 1088979"/>
              <a:gd name="connsiteY2" fmla="*/ 104880 h 388477"/>
              <a:gd name="connsiteX3" fmla="*/ 1028546 w 1088979"/>
              <a:gd name="connsiteY3" fmla="*/ 104448 h 388477"/>
              <a:gd name="connsiteX4" fmla="*/ 1088979 w 1088979"/>
              <a:gd name="connsiteY4" fmla="*/ 388477 h 388477"/>
              <a:gd name="connsiteX5" fmla="*/ 1035 w 1088979"/>
              <a:gd name="connsiteY5" fmla="*/ 386331 h 388477"/>
              <a:gd name="connsiteX6" fmla="*/ 2692 w 1088979"/>
              <a:gd name="connsiteY6" fmla="*/ 697 h 388477"/>
              <a:gd name="connsiteX0" fmla="*/ 310 w 1088979"/>
              <a:gd name="connsiteY0" fmla="*/ 697 h 388477"/>
              <a:gd name="connsiteX1" fmla="*/ 498339 w 1088979"/>
              <a:gd name="connsiteY1" fmla="*/ 0 h 388477"/>
              <a:gd name="connsiteX2" fmla="*/ 464654 w 1088979"/>
              <a:gd name="connsiteY2" fmla="*/ 104880 h 388477"/>
              <a:gd name="connsiteX3" fmla="*/ 1028546 w 1088979"/>
              <a:gd name="connsiteY3" fmla="*/ 104448 h 388477"/>
              <a:gd name="connsiteX4" fmla="*/ 1088979 w 1088979"/>
              <a:gd name="connsiteY4" fmla="*/ 388477 h 388477"/>
              <a:gd name="connsiteX5" fmla="*/ 1035 w 1088979"/>
              <a:gd name="connsiteY5" fmla="*/ 386331 h 388477"/>
              <a:gd name="connsiteX6" fmla="*/ 310 w 1088979"/>
              <a:gd name="connsiteY6" fmla="*/ 697 h 388477"/>
              <a:gd name="connsiteX0" fmla="*/ 310 w 1088979"/>
              <a:gd name="connsiteY0" fmla="*/ 697 h 388477"/>
              <a:gd name="connsiteX1" fmla="*/ 498339 w 1088979"/>
              <a:gd name="connsiteY1" fmla="*/ 0 h 388477"/>
              <a:gd name="connsiteX2" fmla="*/ 1028546 w 1088979"/>
              <a:gd name="connsiteY2" fmla="*/ 104448 h 388477"/>
              <a:gd name="connsiteX3" fmla="*/ 1088979 w 1088979"/>
              <a:gd name="connsiteY3" fmla="*/ 388477 h 388477"/>
              <a:gd name="connsiteX4" fmla="*/ 1035 w 1088979"/>
              <a:gd name="connsiteY4" fmla="*/ 386331 h 388477"/>
              <a:gd name="connsiteX5" fmla="*/ 310 w 1088979"/>
              <a:gd name="connsiteY5" fmla="*/ 697 h 388477"/>
              <a:gd name="connsiteX0" fmla="*/ 310 w 1088979"/>
              <a:gd name="connsiteY0" fmla="*/ 0 h 387780"/>
              <a:gd name="connsiteX1" fmla="*/ 1028546 w 1088979"/>
              <a:gd name="connsiteY1" fmla="*/ 103751 h 387780"/>
              <a:gd name="connsiteX2" fmla="*/ 1088979 w 1088979"/>
              <a:gd name="connsiteY2" fmla="*/ 387780 h 387780"/>
              <a:gd name="connsiteX3" fmla="*/ 1035 w 1088979"/>
              <a:gd name="connsiteY3" fmla="*/ 385634 h 387780"/>
              <a:gd name="connsiteX4" fmla="*/ 310 w 1088979"/>
              <a:gd name="connsiteY4" fmla="*/ 0 h 387780"/>
              <a:gd name="connsiteX0" fmla="*/ 49471 w 1088979"/>
              <a:gd name="connsiteY0" fmla="*/ 0 h 393431"/>
              <a:gd name="connsiteX1" fmla="*/ 1028546 w 1088979"/>
              <a:gd name="connsiteY1" fmla="*/ 109402 h 393431"/>
              <a:gd name="connsiteX2" fmla="*/ 1088979 w 1088979"/>
              <a:gd name="connsiteY2" fmla="*/ 393431 h 393431"/>
              <a:gd name="connsiteX3" fmla="*/ 1035 w 1088979"/>
              <a:gd name="connsiteY3" fmla="*/ 391285 h 393431"/>
              <a:gd name="connsiteX4" fmla="*/ 49471 w 1088979"/>
              <a:gd name="connsiteY4" fmla="*/ 0 h 393431"/>
              <a:gd name="connsiteX0" fmla="*/ 48436 w 1087944"/>
              <a:gd name="connsiteY0" fmla="*/ 0 h 393431"/>
              <a:gd name="connsiteX1" fmla="*/ 1027511 w 1087944"/>
              <a:gd name="connsiteY1" fmla="*/ 109402 h 393431"/>
              <a:gd name="connsiteX2" fmla="*/ 1087944 w 1087944"/>
              <a:gd name="connsiteY2" fmla="*/ 393431 h 393431"/>
              <a:gd name="connsiteX3" fmla="*/ 0 w 1087944"/>
              <a:gd name="connsiteY3" fmla="*/ 391285 h 393431"/>
              <a:gd name="connsiteX4" fmla="*/ 48436 w 1087944"/>
              <a:gd name="connsiteY4" fmla="*/ 0 h 393431"/>
              <a:gd name="connsiteX0" fmla="*/ 48436 w 4472120"/>
              <a:gd name="connsiteY0" fmla="*/ 0 h 391284"/>
              <a:gd name="connsiteX1" fmla="*/ 1027511 w 4472120"/>
              <a:gd name="connsiteY1" fmla="*/ 109402 h 391284"/>
              <a:gd name="connsiteX2" fmla="*/ 4472120 w 4472120"/>
              <a:gd name="connsiteY2" fmla="*/ 321302 h 391284"/>
              <a:gd name="connsiteX3" fmla="*/ 0 w 4472120"/>
              <a:gd name="connsiteY3" fmla="*/ 391285 h 391284"/>
              <a:gd name="connsiteX4" fmla="*/ 48436 w 4472120"/>
              <a:gd name="connsiteY4" fmla="*/ 0 h 391284"/>
              <a:gd name="connsiteX0" fmla="*/ 48436 w 4550640"/>
              <a:gd name="connsiteY0" fmla="*/ 0 h 391284"/>
              <a:gd name="connsiteX1" fmla="*/ 4550640 w 4550640"/>
              <a:gd name="connsiteY1" fmla="*/ 37273 h 391284"/>
              <a:gd name="connsiteX2" fmla="*/ 4472120 w 4550640"/>
              <a:gd name="connsiteY2" fmla="*/ 321302 h 391284"/>
              <a:gd name="connsiteX3" fmla="*/ 0 w 4550640"/>
              <a:gd name="connsiteY3" fmla="*/ 391285 h 391284"/>
              <a:gd name="connsiteX4" fmla="*/ 48436 w 4550640"/>
              <a:gd name="connsiteY4" fmla="*/ 0 h 391284"/>
              <a:gd name="connsiteX0" fmla="*/ 48436 w 4562546"/>
              <a:gd name="connsiteY0" fmla="*/ 0 h 391284"/>
              <a:gd name="connsiteX1" fmla="*/ 4562546 w 4562546"/>
              <a:gd name="connsiteY1" fmla="*/ 119386 h 391284"/>
              <a:gd name="connsiteX2" fmla="*/ 4472120 w 4562546"/>
              <a:gd name="connsiteY2" fmla="*/ 321302 h 391284"/>
              <a:gd name="connsiteX3" fmla="*/ 0 w 4562546"/>
              <a:gd name="connsiteY3" fmla="*/ 391285 h 391284"/>
              <a:gd name="connsiteX4" fmla="*/ 48436 w 4562546"/>
              <a:gd name="connsiteY4" fmla="*/ 0 h 391284"/>
              <a:gd name="connsiteX0" fmla="*/ 48436 w 4536352"/>
              <a:gd name="connsiteY0" fmla="*/ 0 h 391284"/>
              <a:gd name="connsiteX1" fmla="*/ 4536352 w 4536352"/>
              <a:gd name="connsiteY1" fmla="*/ 48223 h 391284"/>
              <a:gd name="connsiteX2" fmla="*/ 4472120 w 4536352"/>
              <a:gd name="connsiteY2" fmla="*/ 321302 h 391284"/>
              <a:gd name="connsiteX3" fmla="*/ 0 w 4536352"/>
              <a:gd name="connsiteY3" fmla="*/ 391285 h 391284"/>
              <a:gd name="connsiteX4" fmla="*/ 48436 w 4536352"/>
              <a:gd name="connsiteY4" fmla="*/ 0 h 391284"/>
              <a:gd name="connsiteX0" fmla="*/ 55580 w 4536352"/>
              <a:gd name="connsiteY0" fmla="*/ 0 h 363914"/>
              <a:gd name="connsiteX1" fmla="*/ 4536352 w 4536352"/>
              <a:gd name="connsiteY1" fmla="*/ 20853 h 363914"/>
              <a:gd name="connsiteX2" fmla="*/ 4472120 w 4536352"/>
              <a:gd name="connsiteY2" fmla="*/ 293932 h 363914"/>
              <a:gd name="connsiteX3" fmla="*/ 0 w 4536352"/>
              <a:gd name="connsiteY3" fmla="*/ 363915 h 363914"/>
              <a:gd name="connsiteX4" fmla="*/ 55580 w 4536352"/>
              <a:gd name="connsiteY4" fmla="*/ 0 h 363914"/>
              <a:gd name="connsiteX0" fmla="*/ 131780 w 4536352"/>
              <a:gd name="connsiteY0" fmla="*/ 154319 h 343061"/>
              <a:gd name="connsiteX1" fmla="*/ 4536352 w 4536352"/>
              <a:gd name="connsiteY1" fmla="*/ 0 h 343061"/>
              <a:gd name="connsiteX2" fmla="*/ 4472120 w 4536352"/>
              <a:gd name="connsiteY2" fmla="*/ 273079 h 343061"/>
              <a:gd name="connsiteX3" fmla="*/ 0 w 4536352"/>
              <a:gd name="connsiteY3" fmla="*/ 343062 h 343061"/>
              <a:gd name="connsiteX4" fmla="*/ 131780 w 4536352"/>
              <a:gd name="connsiteY4" fmla="*/ 154319 h 343061"/>
              <a:gd name="connsiteX0" fmla="*/ 48436 w 4536352"/>
              <a:gd name="connsiteY0" fmla="*/ 0 h 369387"/>
              <a:gd name="connsiteX1" fmla="*/ 4536352 w 4536352"/>
              <a:gd name="connsiteY1" fmla="*/ 26326 h 369387"/>
              <a:gd name="connsiteX2" fmla="*/ 4472120 w 4536352"/>
              <a:gd name="connsiteY2" fmla="*/ 299405 h 369387"/>
              <a:gd name="connsiteX3" fmla="*/ 0 w 4536352"/>
              <a:gd name="connsiteY3" fmla="*/ 369388 h 369387"/>
              <a:gd name="connsiteX4" fmla="*/ 48436 w 4536352"/>
              <a:gd name="connsiteY4" fmla="*/ 0 h 369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6352" h="369387">
                <a:moveTo>
                  <a:pt x="48436" y="0"/>
                </a:moveTo>
                <a:lnTo>
                  <a:pt x="4536352" y="26326"/>
                </a:lnTo>
                <a:lnTo>
                  <a:pt x="4472120" y="299405"/>
                </a:lnTo>
                <a:lnTo>
                  <a:pt x="0" y="369388"/>
                </a:lnTo>
                <a:lnTo>
                  <a:pt x="48436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 bwMode="gray">
          <a:xfrm>
            <a:off x="1058521" y="6550388"/>
            <a:ext cx="7139514" cy="318498"/>
          </a:xfrm>
          <a:custGeom>
            <a:avLst/>
            <a:gdLst>
              <a:gd name="connsiteX0" fmla="*/ 0 w 1371600"/>
              <a:gd name="connsiteY0" fmla="*/ 0 h 206828"/>
              <a:gd name="connsiteX1" fmla="*/ 1230086 w 1371600"/>
              <a:gd name="connsiteY1" fmla="*/ 21771 h 206828"/>
              <a:gd name="connsiteX2" fmla="*/ 1371600 w 1371600"/>
              <a:gd name="connsiteY2" fmla="*/ 119743 h 206828"/>
              <a:gd name="connsiteX3" fmla="*/ 522515 w 1371600"/>
              <a:gd name="connsiteY3" fmla="*/ 130628 h 206828"/>
              <a:gd name="connsiteX4" fmla="*/ 511629 w 1371600"/>
              <a:gd name="connsiteY4" fmla="*/ 206828 h 206828"/>
              <a:gd name="connsiteX5" fmla="*/ 10886 w 1371600"/>
              <a:gd name="connsiteY5" fmla="*/ 206828 h 206828"/>
              <a:gd name="connsiteX6" fmla="*/ 0 w 1371600"/>
              <a:gd name="connsiteY6" fmla="*/ 0 h 206828"/>
              <a:gd name="connsiteX0" fmla="*/ 0 w 1371600"/>
              <a:gd name="connsiteY0" fmla="*/ 0 h 206828"/>
              <a:gd name="connsiteX1" fmla="*/ 1230086 w 1371600"/>
              <a:gd name="connsiteY1" fmla="*/ 21771 h 206828"/>
              <a:gd name="connsiteX2" fmla="*/ 1371600 w 1371600"/>
              <a:gd name="connsiteY2" fmla="*/ 119743 h 206828"/>
              <a:gd name="connsiteX3" fmla="*/ 522515 w 1371600"/>
              <a:gd name="connsiteY3" fmla="*/ 130628 h 206828"/>
              <a:gd name="connsiteX4" fmla="*/ 511629 w 1371600"/>
              <a:gd name="connsiteY4" fmla="*/ 206828 h 206828"/>
              <a:gd name="connsiteX5" fmla="*/ 10886 w 1371600"/>
              <a:gd name="connsiteY5" fmla="*/ 206828 h 206828"/>
              <a:gd name="connsiteX6" fmla="*/ 0 w 1371600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22515 w 1367073"/>
              <a:gd name="connsiteY3" fmla="*/ 130628 h 206828"/>
              <a:gd name="connsiteX4" fmla="*/ 511629 w 1367073"/>
              <a:gd name="connsiteY4" fmla="*/ 206828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8180 w 1367073"/>
              <a:gd name="connsiteY3" fmla="*/ 135909 h 206828"/>
              <a:gd name="connsiteX4" fmla="*/ 511629 w 1367073"/>
              <a:gd name="connsiteY4" fmla="*/ 206828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8180 w 1367073"/>
              <a:gd name="connsiteY3" fmla="*/ 135909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2899 w 1367073"/>
              <a:gd name="connsiteY3" fmla="*/ 135155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21760 w 1367073"/>
              <a:gd name="connsiteY3" fmla="*/ 146472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9846"/>
              <a:gd name="connsiteX1" fmla="*/ 1230086 w 1367073"/>
              <a:gd name="connsiteY1" fmla="*/ 21771 h 209846"/>
              <a:gd name="connsiteX2" fmla="*/ 1367073 w 1367073"/>
              <a:gd name="connsiteY2" fmla="*/ 143886 h 209846"/>
              <a:gd name="connsiteX3" fmla="*/ 521760 w 1367073"/>
              <a:gd name="connsiteY3" fmla="*/ 146472 h 209846"/>
              <a:gd name="connsiteX4" fmla="*/ 507856 w 1367073"/>
              <a:gd name="connsiteY4" fmla="*/ 209846 h 209846"/>
              <a:gd name="connsiteX5" fmla="*/ 10886 w 1367073"/>
              <a:gd name="connsiteY5" fmla="*/ 206828 h 209846"/>
              <a:gd name="connsiteX6" fmla="*/ 0 w 1367073"/>
              <a:gd name="connsiteY6" fmla="*/ 0 h 209846"/>
              <a:gd name="connsiteX0" fmla="*/ 0 w 1367073"/>
              <a:gd name="connsiteY0" fmla="*/ 0 h 209846"/>
              <a:gd name="connsiteX1" fmla="*/ 1230086 w 1367073"/>
              <a:gd name="connsiteY1" fmla="*/ 21771 h 209846"/>
              <a:gd name="connsiteX2" fmla="*/ 1367073 w 1367073"/>
              <a:gd name="connsiteY2" fmla="*/ 143886 h 209846"/>
              <a:gd name="connsiteX3" fmla="*/ 521760 w 1367073"/>
              <a:gd name="connsiteY3" fmla="*/ 146472 h 209846"/>
              <a:gd name="connsiteX4" fmla="*/ 507856 w 1367073"/>
              <a:gd name="connsiteY4" fmla="*/ 209846 h 209846"/>
              <a:gd name="connsiteX5" fmla="*/ 1833 w 1367073"/>
              <a:gd name="connsiteY5" fmla="*/ 208337 h 209846"/>
              <a:gd name="connsiteX6" fmla="*/ 0 w 1367073"/>
              <a:gd name="connsiteY6" fmla="*/ 0 h 209846"/>
              <a:gd name="connsiteX0" fmla="*/ 0 w 1367073"/>
              <a:gd name="connsiteY0" fmla="*/ 0 h 385634"/>
              <a:gd name="connsiteX1" fmla="*/ 1230086 w 1367073"/>
              <a:gd name="connsiteY1" fmla="*/ 21771 h 385634"/>
              <a:gd name="connsiteX2" fmla="*/ 1367073 w 1367073"/>
              <a:gd name="connsiteY2" fmla="*/ 143886 h 385634"/>
              <a:gd name="connsiteX3" fmla="*/ 521760 w 1367073"/>
              <a:gd name="connsiteY3" fmla="*/ 146472 h 385634"/>
              <a:gd name="connsiteX4" fmla="*/ 507856 w 1367073"/>
              <a:gd name="connsiteY4" fmla="*/ 209846 h 385634"/>
              <a:gd name="connsiteX5" fmla="*/ 7869 w 1367073"/>
              <a:gd name="connsiteY5" fmla="*/ 385634 h 385634"/>
              <a:gd name="connsiteX6" fmla="*/ 0 w 1367073"/>
              <a:gd name="connsiteY6" fmla="*/ 0 h 385634"/>
              <a:gd name="connsiteX0" fmla="*/ 0 w 1367073"/>
              <a:gd name="connsiteY0" fmla="*/ 0 h 390161"/>
              <a:gd name="connsiteX1" fmla="*/ 1230086 w 1367073"/>
              <a:gd name="connsiteY1" fmla="*/ 21771 h 390161"/>
              <a:gd name="connsiteX2" fmla="*/ 1367073 w 1367073"/>
              <a:gd name="connsiteY2" fmla="*/ 143886 h 390161"/>
              <a:gd name="connsiteX3" fmla="*/ 521760 w 1367073"/>
              <a:gd name="connsiteY3" fmla="*/ 146472 h 390161"/>
              <a:gd name="connsiteX4" fmla="*/ 1091050 w 1367073"/>
              <a:gd name="connsiteY4" fmla="*/ 390161 h 390161"/>
              <a:gd name="connsiteX5" fmla="*/ 7869 w 1367073"/>
              <a:gd name="connsiteY5" fmla="*/ 385634 h 390161"/>
              <a:gd name="connsiteX6" fmla="*/ 0 w 1367073"/>
              <a:gd name="connsiteY6" fmla="*/ 0 h 390161"/>
              <a:gd name="connsiteX0" fmla="*/ 0 w 1367073"/>
              <a:gd name="connsiteY0" fmla="*/ 0 h 390161"/>
              <a:gd name="connsiteX1" fmla="*/ 1230086 w 1367073"/>
              <a:gd name="connsiteY1" fmla="*/ 21771 h 390161"/>
              <a:gd name="connsiteX2" fmla="*/ 1367073 w 1367073"/>
              <a:gd name="connsiteY2" fmla="*/ 143886 h 390161"/>
              <a:gd name="connsiteX3" fmla="*/ 1023473 w 1367073"/>
              <a:gd name="connsiteY3" fmla="*/ 113276 h 390161"/>
              <a:gd name="connsiteX4" fmla="*/ 1091050 w 1367073"/>
              <a:gd name="connsiteY4" fmla="*/ 390161 h 390161"/>
              <a:gd name="connsiteX5" fmla="*/ 7869 w 1367073"/>
              <a:gd name="connsiteY5" fmla="*/ 385634 h 390161"/>
              <a:gd name="connsiteX6" fmla="*/ 0 w 1367073"/>
              <a:gd name="connsiteY6" fmla="*/ 0 h 390161"/>
              <a:gd name="connsiteX0" fmla="*/ 0 w 1230086"/>
              <a:gd name="connsiteY0" fmla="*/ 0 h 390161"/>
              <a:gd name="connsiteX1" fmla="*/ 1230086 w 1230086"/>
              <a:gd name="connsiteY1" fmla="*/ 21771 h 390161"/>
              <a:gd name="connsiteX2" fmla="*/ 457200 w 1230086"/>
              <a:gd name="connsiteY2" fmla="*/ 113708 h 390161"/>
              <a:gd name="connsiteX3" fmla="*/ 1023473 w 1230086"/>
              <a:gd name="connsiteY3" fmla="*/ 113276 h 390161"/>
              <a:gd name="connsiteX4" fmla="*/ 1091050 w 1230086"/>
              <a:gd name="connsiteY4" fmla="*/ 390161 h 390161"/>
              <a:gd name="connsiteX5" fmla="*/ 7869 w 1230086"/>
              <a:gd name="connsiteY5" fmla="*/ 385634 h 390161"/>
              <a:gd name="connsiteX6" fmla="*/ 0 w 1230086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57200 w 1091050"/>
              <a:gd name="connsiteY2" fmla="*/ 113708 h 390161"/>
              <a:gd name="connsiteX3" fmla="*/ 1023473 w 1091050"/>
              <a:gd name="connsiteY3" fmla="*/ 113276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57200 w 1091050"/>
              <a:gd name="connsiteY2" fmla="*/ 113708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0410 w 1091050"/>
              <a:gd name="connsiteY1" fmla="*/ 1684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0410 w 1091050"/>
              <a:gd name="connsiteY1" fmla="*/ 1684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3106 w 1091050"/>
              <a:gd name="connsiteY5" fmla="*/ 388015 h 390161"/>
              <a:gd name="connsiteX6" fmla="*/ 0 w 1091050"/>
              <a:gd name="connsiteY6" fmla="*/ 0 h 390161"/>
              <a:gd name="connsiteX0" fmla="*/ 2692 w 1088979"/>
              <a:gd name="connsiteY0" fmla="*/ 697 h 388477"/>
              <a:gd name="connsiteX1" fmla="*/ 498339 w 1088979"/>
              <a:gd name="connsiteY1" fmla="*/ 0 h 388477"/>
              <a:gd name="connsiteX2" fmla="*/ 464654 w 1088979"/>
              <a:gd name="connsiteY2" fmla="*/ 104880 h 388477"/>
              <a:gd name="connsiteX3" fmla="*/ 1028546 w 1088979"/>
              <a:gd name="connsiteY3" fmla="*/ 104448 h 388477"/>
              <a:gd name="connsiteX4" fmla="*/ 1088979 w 1088979"/>
              <a:gd name="connsiteY4" fmla="*/ 388477 h 388477"/>
              <a:gd name="connsiteX5" fmla="*/ 1035 w 1088979"/>
              <a:gd name="connsiteY5" fmla="*/ 386331 h 388477"/>
              <a:gd name="connsiteX6" fmla="*/ 2692 w 1088979"/>
              <a:gd name="connsiteY6" fmla="*/ 697 h 388477"/>
              <a:gd name="connsiteX0" fmla="*/ 310 w 1088979"/>
              <a:gd name="connsiteY0" fmla="*/ 697 h 388477"/>
              <a:gd name="connsiteX1" fmla="*/ 498339 w 1088979"/>
              <a:gd name="connsiteY1" fmla="*/ 0 h 388477"/>
              <a:gd name="connsiteX2" fmla="*/ 464654 w 1088979"/>
              <a:gd name="connsiteY2" fmla="*/ 104880 h 388477"/>
              <a:gd name="connsiteX3" fmla="*/ 1028546 w 1088979"/>
              <a:gd name="connsiteY3" fmla="*/ 104448 h 388477"/>
              <a:gd name="connsiteX4" fmla="*/ 1088979 w 1088979"/>
              <a:gd name="connsiteY4" fmla="*/ 388477 h 388477"/>
              <a:gd name="connsiteX5" fmla="*/ 1035 w 1088979"/>
              <a:gd name="connsiteY5" fmla="*/ 386331 h 388477"/>
              <a:gd name="connsiteX6" fmla="*/ 310 w 1088979"/>
              <a:gd name="connsiteY6" fmla="*/ 697 h 388477"/>
              <a:gd name="connsiteX0" fmla="*/ 310 w 1088979"/>
              <a:gd name="connsiteY0" fmla="*/ 697 h 388477"/>
              <a:gd name="connsiteX1" fmla="*/ 498339 w 1088979"/>
              <a:gd name="connsiteY1" fmla="*/ 0 h 388477"/>
              <a:gd name="connsiteX2" fmla="*/ 1028546 w 1088979"/>
              <a:gd name="connsiteY2" fmla="*/ 104448 h 388477"/>
              <a:gd name="connsiteX3" fmla="*/ 1088979 w 1088979"/>
              <a:gd name="connsiteY3" fmla="*/ 388477 h 388477"/>
              <a:gd name="connsiteX4" fmla="*/ 1035 w 1088979"/>
              <a:gd name="connsiteY4" fmla="*/ 386331 h 388477"/>
              <a:gd name="connsiteX5" fmla="*/ 310 w 1088979"/>
              <a:gd name="connsiteY5" fmla="*/ 697 h 388477"/>
              <a:gd name="connsiteX0" fmla="*/ 310 w 1088979"/>
              <a:gd name="connsiteY0" fmla="*/ 0 h 387780"/>
              <a:gd name="connsiteX1" fmla="*/ 1028546 w 1088979"/>
              <a:gd name="connsiteY1" fmla="*/ 103751 h 387780"/>
              <a:gd name="connsiteX2" fmla="*/ 1088979 w 1088979"/>
              <a:gd name="connsiteY2" fmla="*/ 387780 h 387780"/>
              <a:gd name="connsiteX3" fmla="*/ 1035 w 1088979"/>
              <a:gd name="connsiteY3" fmla="*/ 385634 h 387780"/>
              <a:gd name="connsiteX4" fmla="*/ 310 w 1088979"/>
              <a:gd name="connsiteY4" fmla="*/ 0 h 387780"/>
              <a:gd name="connsiteX0" fmla="*/ 49471 w 1088979"/>
              <a:gd name="connsiteY0" fmla="*/ 0 h 393431"/>
              <a:gd name="connsiteX1" fmla="*/ 1028546 w 1088979"/>
              <a:gd name="connsiteY1" fmla="*/ 109402 h 393431"/>
              <a:gd name="connsiteX2" fmla="*/ 1088979 w 1088979"/>
              <a:gd name="connsiteY2" fmla="*/ 393431 h 393431"/>
              <a:gd name="connsiteX3" fmla="*/ 1035 w 1088979"/>
              <a:gd name="connsiteY3" fmla="*/ 391285 h 393431"/>
              <a:gd name="connsiteX4" fmla="*/ 49471 w 1088979"/>
              <a:gd name="connsiteY4" fmla="*/ 0 h 393431"/>
              <a:gd name="connsiteX0" fmla="*/ 48436 w 1087944"/>
              <a:gd name="connsiteY0" fmla="*/ 0 h 393431"/>
              <a:gd name="connsiteX1" fmla="*/ 1027511 w 1087944"/>
              <a:gd name="connsiteY1" fmla="*/ 109402 h 393431"/>
              <a:gd name="connsiteX2" fmla="*/ 1087944 w 1087944"/>
              <a:gd name="connsiteY2" fmla="*/ 393431 h 393431"/>
              <a:gd name="connsiteX3" fmla="*/ 0 w 1087944"/>
              <a:gd name="connsiteY3" fmla="*/ 391285 h 393431"/>
              <a:gd name="connsiteX4" fmla="*/ 48436 w 1087944"/>
              <a:gd name="connsiteY4" fmla="*/ 0 h 393431"/>
              <a:gd name="connsiteX0" fmla="*/ 48436 w 4472120"/>
              <a:gd name="connsiteY0" fmla="*/ 0 h 391284"/>
              <a:gd name="connsiteX1" fmla="*/ 1027511 w 4472120"/>
              <a:gd name="connsiteY1" fmla="*/ 109402 h 391284"/>
              <a:gd name="connsiteX2" fmla="*/ 4472120 w 4472120"/>
              <a:gd name="connsiteY2" fmla="*/ 321302 h 391284"/>
              <a:gd name="connsiteX3" fmla="*/ 0 w 4472120"/>
              <a:gd name="connsiteY3" fmla="*/ 391285 h 391284"/>
              <a:gd name="connsiteX4" fmla="*/ 48436 w 4472120"/>
              <a:gd name="connsiteY4" fmla="*/ 0 h 391284"/>
              <a:gd name="connsiteX0" fmla="*/ 48436 w 4550640"/>
              <a:gd name="connsiteY0" fmla="*/ 0 h 391284"/>
              <a:gd name="connsiteX1" fmla="*/ 4550640 w 4550640"/>
              <a:gd name="connsiteY1" fmla="*/ 37273 h 391284"/>
              <a:gd name="connsiteX2" fmla="*/ 4472120 w 4550640"/>
              <a:gd name="connsiteY2" fmla="*/ 321302 h 391284"/>
              <a:gd name="connsiteX3" fmla="*/ 0 w 4550640"/>
              <a:gd name="connsiteY3" fmla="*/ 391285 h 391284"/>
              <a:gd name="connsiteX4" fmla="*/ 48436 w 4550640"/>
              <a:gd name="connsiteY4" fmla="*/ 0 h 391284"/>
              <a:gd name="connsiteX0" fmla="*/ 48436 w 4562546"/>
              <a:gd name="connsiteY0" fmla="*/ 0 h 391284"/>
              <a:gd name="connsiteX1" fmla="*/ 4562546 w 4562546"/>
              <a:gd name="connsiteY1" fmla="*/ 119386 h 391284"/>
              <a:gd name="connsiteX2" fmla="*/ 4472120 w 4562546"/>
              <a:gd name="connsiteY2" fmla="*/ 321302 h 391284"/>
              <a:gd name="connsiteX3" fmla="*/ 0 w 4562546"/>
              <a:gd name="connsiteY3" fmla="*/ 391285 h 391284"/>
              <a:gd name="connsiteX4" fmla="*/ 48436 w 4562546"/>
              <a:gd name="connsiteY4" fmla="*/ 0 h 391284"/>
              <a:gd name="connsiteX0" fmla="*/ 48436 w 4536352"/>
              <a:gd name="connsiteY0" fmla="*/ 0 h 391284"/>
              <a:gd name="connsiteX1" fmla="*/ 4536352 w 4536352"/>
              <a:gd name="connsiteY1" fmla="*/ 48223 h 391284"/>
              <a:gd name="connsiteX2" fmla="*/ 4472120 w 4536352"/>
              <a:gd name="connsiteY2" fmla="*/ 321302 h 391284"/>
              <a:gd name="connsiteX3" fmla="*/ 0 w 4536352"/>
              <a:gd name="connsiteY3" fmla="*/ 391285 h 391284"/>
              <a:gd name="connsiteX4" fmla="*/ 48436 w 4536352"/>
              <a:gd name="connsiteY4" fmla="*/ 0 h 391284"/>
              <a:gd name="connsiteX0" fmla="*/ 55580 w 4536352"/>
              <a:gd name="connsiteY0" fmla="*/ 0 h 363914"/>
              <a:gd name="connsiteX1" fmla="*/ 4536352 w 4536352"/>
              <a:gd name="connsiteY1" fmla="*/ 20853 h 363914"/>
              <a:gd name="connsiteX2" fmla="*/ 4472120 w 4536352"/>
              <a:gd name="connsiteY2" fmla="*/ 293932 h 363914"/>
              <a:gd name="connsiteX3" fmla="*/ 0 w 4536352"/>
              <a:gd name="connsiteY3" fmla="*/ 363915 h 363914"/>
              <a:gd name="connsiteX4" fmla="*/ 55580 w 4536352"/>
              <a:gd name="connsiteY4" fmla="*/ 0 h 363914"/>
              <a:gd name="connsiteX0" fmla="*/ 131780 w 4536352"/>
              <a:gd name="connsiteY0" fmla="*/ 154319 h 343061"/>
              <a:gd name="connsiteX1" fmla="*/ 4536352 w 4536352"/>
              <a:gd name="connsiteY1" fmla="*/ 0 h 343061"/>
              <a:gd name="connsiteX2" fmla="*/ 4472120 w 4536352"/>
              <a:gd name="connsiteY2" fmla="*/ 273079 h 343061"/>
              <a:gd name="connsiteX3" fmla="*/ 0 w 4536352"/>
              <a:gd name="connsiteY3" fmla="*/ 343062 h 343061"/>
              <a:gd name="connsiteX4" fmla="*/ 131780 w 4536352"/>
              <a:gd name="connsiteY4" fmla="*/ 154319 h 343061"/>
              <a:gd name="connsiteX0" fmla="*/ 48436 w 4536352"/>
              <a:gd name="connsiteY0" fmla="*/ 0 h 369387"/>
              <a:gd name="connsiteX1" fmla="*/ 4536352 w 4536352"/>
              <a:gd name="connsiteY1" fmla="*/ 26326 h 369387"/>
              <a:gd name="connsiteX2" fmla="*/ 4472120 w 4536352"/>
              <a:gd name="connsiteY2" fmla="*/ 299405 h 369387"/>
              <a:gd name="connsiteX3" fmla="*/ 0 w 4536352"/>
              <a:gd name="connsiteY3" fmla="*/ 369388 h 369387"/>
              <a:gd name="connsiteX4" fmla="*/ 48436 w 4536352"/>
              <a:gd name="connsiteY4" fmla="*/ 0 h 369387"/>
              <a:gd name="connsiteX0" fmla="*/ 48436 w 4536352"/>
              <a:gd name="connsiteY0" fmla="*/ 0 h 369388"/>
              <a:gd name="connsiteX1" fmla="*/ 4536352 w 4536352"/>
              <a:gd name="connsiteY1" fmla="*/ 26326 h 369388"/>
              <a:gd name="connsiteX2" fmla="*/ 4507345 w 4536352"/>
              <a:gd name="connsiteY2" fmla="*/ 341536 h 369388"/>
              <a:gd name="connsiteX3" fmla="*/ 0 w 4536352"/>
              <a:gd name="connsiteY3" fmla="*/ 369388 h 369388"/>
              <a:gd name="connsiteX4" fmla="*/ 48436 w 4536352"/>
              <a:gd name="connsiteY4" fmla="*/ 0 h 369388"/>
              <a:gd name="connsiteX0" fmla="*/ 0 w 4601879"/>
              <a:gd name="connsiteY0" fmla="*/ 52440 h 343062"/>
              <a:gd name="connsiteX1" fmla="*/ 4601879 w 4601879"/>
              <a:gd name="connsiteY1" fmla="*/ 0 h 343062"/>
              <a:gd name="connsiteX2" fmla="*/ 4572872 w 4601879"/>
              <a:gd name="connsiteY2" fmla="*/ 315210 h 343062"/>
              <a:gd name="connsiteX3" fmla="*/ 65527 w 4601879"/>
              <a:gd name="connsiteY3" fmla="*/ 343062 h 343062"/>
              <a:gd name="connsiteX4" fmla="*/ 0 w 4601879"/>
              <a:gd name="connsiteY4" fmla="*/ 52440 h 343062"/>
              <a:gd name="connsiteX0" fmla="*/ 0 w 4563837"/>
              <a:gd name="connsiteY0" fmla="*/ 22845 h 343062"/>
              <a:gd name="connsiteX1" fmla="*/ 4563837 w 4563837"/>
              <a:gd name="connsiteY1" fmla="*/ 0 h 343062"/>
              <a:gd name="connsiteX2" fmla="*/ 4534830 w 4563837"/>
              <a:gd name="connsiteY2" fmla="*/ 315210 h 343062"/>
              <a:gd name="connsiteX3" fmla="*/ 27485 w 4563837"/>
              <a:gd name="connsiteY3" fmla="*/ 343062 h 343062"/>
              <a:gd name="connsiteX4" fmla="*/ 0 w 4563837"/>
              <a:gd name="connsiteY4" fmla="*/ 22845 h 343062"/>
              <a:gd name="connsiteX0" fmla="*/ 0 w 4563837"/>
              <a:gd name="connsiteY0" fmla="*/ 22845 h 332300"/>
              <a:gd name="connsiteX1" fmla="*/ 4563837 w 4563837"/>
              <a:gd name="connsiteY1" fmla="*/ 0 h 332300"/>
              <a:gd name="connsiteX2" fmla="*/ 4534830 w 4563837"/>
              <a:gd name="connsiteY2" fmla="*/ 315210 h 332300"/>
              <a:gd name="connsiteX3" fmla="*/ 32050 w 4563837"/>
              <a:gd name="connsiteY3" fmla="*/ 332300 h 332300"/>
              <a:gd name="connsiteX4" fmla="*/ 0 w 4563837"/>
              <a:gd name="connsiteY4" fmla="*/ 22845 h 332300"/>
              <a:gd name="connsiteX0" fmla="*/ 0 w 4563837"/>
              <a:gd name="connsiteY0" fmla="*/ 22845 h 332300"/>
              <a:gd name="connsiteX1" fmla="*/ 4563837 w 4563837"/>
              <a:gd name="connsiteY1" fmla="*/ 0 h 332300"/>
              <a:gd name="connsiteX2" fmla="*/ 4512005 w 4563837"/>
              <a:gd name="connsiteY2" fmla="*/ 328662 h 332300"/>
              <a:gd name="connsiteX3" fmla="*/ 32050 w 4563837"/>
              <a:gd name="connsiteY3" fmla="*/ 332300 h 332300"/>
              <a:gd name="connsiteX4" fmla="*/ 0 w 4563837"/>
              <a:gd name="connsiteY4" fmla="*/ 22845 h 332300"/>
              <a:gd name="connsiteX0" fmla="*/ 0 w 4562315"/>
              <a:gd name="connsiteY0" fmla="*/ 30917 h 340372"/>
              <a:gd name="connsiteX1" fmla="*/ 4562315 w 4562315"/>
              <a:gd name="connsiteY1" fmla="*/ 0 h 340372"/>
              <a:gd name="connsiteX2" fmla="*/ 4512005 w 4562315"/>
              <a:gd name="connsiteY2" fmla="*/ 336734 h 340372"/>
              <a:gd name="connsiteX3" fmla="*/ 32050 w 4562315"/>
              <a:gd name="connsiteY3" fmla="*/ 340372 h 340372"/>
              <a:gd name="connsiteX4" fmla="*/ 0 w 4562315"/>
              <a:gd name="connsiteY4" fmla="*/ 30917 h 340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62315" h="340372">
                <a:moveTo>
                  <a:pt x="0" y="30917"/>
                </a:moveTo>
                <a:lnTo>
                  <a:pt x="4562315" y="0"/>
                </a:lnTo>
                <a:lnTo>
                  <a:pt x="4512005" y="336734"/>
                </a:lnTo>
                <a:lnTo>
                  <a:pt x="32050" y="340372"/>
                </a:lnTo>
                <a:lnTo>
                  <a:pt x="0" y="3091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 bwMode="gray">
          <a:xfrm>
            <a:off x="5005388" y="6324681"/>
            <a:ext cx="1176821" cy="200026"/>
          </a:xfrm>
          <a:custGeom>
            <a:avLst/>
            <a:gdLst>
              <a:gd name="connsiteX0" fmla="*/ 0 w 1371600"/>
              <a:gd name="connsiteY0" fmla="*/ 0 h 206828"/>
              <a:gd name="connsiteX1" fmla="*/ 1230086 w 1371600"/>
              <a:gd name="connsiteY1" fmla="*/ 21771 h 206828"/>
              <a:gd name="connsiteX2" fmla="*/ 1371600 w 1371600"/>
              <a:gd name="connsiteY2" fmla="*/ 119743 h 206828"/>
              <a:gd name="connsiteX3" fmla="*/ 522515 w 1371600"/>
              <a:gd name="connsiteY3" fmla="*/ 130628 h 206828"/>
              <a:gd name="connsiteX4" fmla="*/ 511629 w 1371600"/>
              <a:gd name="connsiteY4" fmla="*/ 206828 h 206828"/>
              <a:gd name="connsiteX5" fmla="*/ 10886 w 1371600"/>
              <a:gd name="connsiteY5" fmla="*/ 206828 h 206828"/>
              <a:gd name="connsiteX6" fmla="*/ 0 w 1371600"/>
              <a:gd name="connsiteY6" fmla="*/ 0 h 206828"/>
              <a:gd name="connsiteX0" fmla="*/ 0 w 1371600"/>
              <a:gd name="connsiteY0" fmla="*/ 0 h 206828"/>
              <a:gd name="connsiteX1" fmla="*/ 1230086 w 1371600"/>
              <a:gd name="connsiteY1" fmla="*/ 21771 h 206828"/>
              <a:gd name="connsiteX2" fmla="*/ 1371600 w 1371600"/>
              <a:gd name="connsiteY2" fmla="*/ 119743 h 206828"/>
              <a:gd name="connsiteX3" fmla="*/ 522515 w 1371600"/>
              <a:gd name="connsiteY3" fmla="*/ 130628 h 206828"/>
              <a:gd name="connsiteX4" fmla="*/ 511629 w 1371600"/>
              <a:gd name="connsiteY4" fmla="*/ 206828 h 206828"/>
              <a:gd name="connsiteX5" fmla="*/ 10886 w 1371600"/>
              <a:gd name="connsiteY5" fmla="*/ 206828 h 206828"/>
              <a:gd name="connsiteX6" fmla="*/ 0 w 1371600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22515 w 1367073"/>
              <a:gd name="connsiteY3" fmla="*/ 130628 h 206828"/>
              <a:gd name="connsiteX4" fmla="*/ 511629 w 1367073"/>
              <a:gd name="connsiteY4" fmla="*/ 206828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8180 w 1367073"/>
              <a:gd name="connsiteY3" fmla="*/ 135909 h 206828"/>
              <a:gd name="connsiteX4" fmla="*/ 511629 w 1367073"/>
              <a:gd name="connsiteY4" fmla="*/ 206828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8180 w 1367073"/>
              <a:gd name="connsiteY3" fmla="*/ 135909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2899 w 1367073"/>
              <a:gd name="connsiteY3" fmla="*/ 135155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21760 w 1367073"/>
              <a:gd name="connsiteY3" fmla="*/ 146472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9846"/>
              <a:gd name="connsiteX1" fmla="*/ 1230086 w 1367073"/>
              <a:gd name="connsiteY1" fmla="*/ 21771 h 209846"/>
              <a:gd name="connsiteX2" fmla="*/ 1367073 w 1367073"/>
              <a:gd name="connsiteY2" fmla="*/ 143886 h 209846"/>
              <a:gd name="connsiteX3" fmla="*/ 521760 w 1367073"/>
              <a:gd name="connsiteY3" fmla="*/ 146472 h 209846"/>
              <a:gd name="connsiteX4" fmla="*/ 507856 w 1367073"/>
              <a:gd name="connsiteY4" fmla="*/ 209846 h 209846"/>
              <a:gd name="connsiteX5" fmla="*/ 10886 w 1367073"/>
              <a:gd name="connsiteY5" fmla="*/ 206828 h 209846"/>
              <a:gd name="connsiteX6" fmla="*/ 0 w 1367073"/>
              <a:gd name="connsiteY6" fmla="*/ 0 h 209846"/>
              <a:gd name="connsiteX0" fmla="*/ 0 w 1367073"/>
              <a:gd name="connsiteY0" fmla="*/ 0 h 209846"/>
              <a:gd name="connsiteX1" fmla="*/ 1230086 w 1367073"/>
              <a:gd name="connsiteY1" fmla="*/ 21771 h 209846"/>
              <a:gd name="connsiteX2" fmla="*/ 1367073 w 1367073"/>
              <a:gd name="connsiteY2" fmla="*/ 143886 h 209846"/>
              <a:gd name="connsiteX3" fmla="*/ 521760 w 1367073"/>
              <a:gd name="connsiteY3" fmla="*/ 146472 h 209846"/>
              <a:gd name="connsiteX4" fmla="*/ 507856 w 1367073"/>
              <a:gd name="connsiteY4" fmla="*/ 209846 h 209846"/>
              <a:gd name="connsiteX5" fmla="*/ 1833 w 1367073"/>
              <a:gd name="connsiteY5" fmla="*/ 208337 h 209846"/>
              <a:gd name="connsiteX6" fmla="*/ 0 w 1367073"/>
              <a:gd name="connsiteY6" fmla="*/ 0 h 209846"/>
              <a:gd name="connsiteX0" fmla="*/ 0 w 1367073"/>
              <a:gd name="connsiteY0" fmla="*/ 0 h 385634"/>
              <a:gd name="connsiteX1" fmla="*/ 1230086 w 1367073"/>
              <a:gd name="connsiteY1" fmla="*/ 21771 h 385634"/>
              <a:gd name="connsiteX2" fmla="*/ 1367073 w 1367073"/>
              <a:gd name="connsiteY2" fmla="*/ 143886 h 385634"/>
              <a:gd name="connsiteX3" fmla="*/ 521760 w 1367073"/>
              <a:gd name="connsiteY3" fmla="*/ 146472 h 385634"/>
              <a:gd name="connsiteX4" fmla="*/ 507856 w 1367073"/>
              <a:gd name="connsiteY4" fmla="*/ 209846 h 385634"/>
              <a:gd name="connsiteX5" fmla="*/ 7869 w 1367073"/>
              <a:gd name="connsiteY5" fmla="*/ 385634 h 385634"/>
              <a:gd name="connsiteX6" fmla="*/ 0 w 1367073"/>
              <a:gd name="connsiteY6" fmla="*/ 0 h 385634"/>
              <a:gd name="connsiteX0" fmla="*/ 0 w 1367073"/>
              <a:gd name="connsiteY0" fmla="*/ 0 h 390161"/>
              <a:gd name="connsiteX1" fmla="*/ 1230086 w 1367073"/>
              <a:gd name="connsiteY1" fmla="*/ 21771 h 390161"/>
              <a:gd name="connsiteX2" fmla="*/ 1367073 w 1367073"/>
              <a:gd name="connsiteY2" fmla="*/ 143886 h 390161"/>
              <a:gd name="connsiteX3" fmla="*/ 521760 w 1367073"/>
              <a:gd name="connsiteY3" fmla="*/ 146472 h 390161"/>
              <a:gd name="connsiteX4" fmla="*/ 1091050 w 1367073"/>
              <a:gd name="connsiteY4" fmla="*/ 390161 h 390161"/>
              <a:gd name="connsiteX5" fmla="*/ 7869 w 1367073"/>
              <a:gd name="connsiteY5" fmla="*/ 385634 h 390161"/>
              <a:gd name="connsiteX6" fmla="*/ 0 w 1367073"/>
              <a:gd name="connsiteY6" fmla="*/ 0 h 390161"/>
              <a:gd name="connsiteX0" fmla="*/ 0 w 1367073"/>
              <a:gd name="connsiteY0" fmla="*/ 0 h 390161"/>
              <a:gd name="connsiteX1" fmla="*/ 1230086 w 1367073"/>
              <a:gd name="connsiteY1" fmla="*/ 21771 h 390161"/>
              <a:gd name="connsiteX2" fmla="*/ 1367073 w 1367073"/>
              <a:gd name="connsiteY2" fmla="*/ 143886 h 390161"/>
              <a:gd name="connsiteX3" fmla="*/ 1023473 w 1367073"/>
              <a:gd name="connsiteY3" fmla="*/ 113276 h 390161"/>
              <a:gd name="connsiteX4" fmla="*/ 1091050 w 1367073"/>
              <a:gd name="connsiteY4" fmla="*/ 390161 h 390161"/>
              <a:gd name="connsiteX5" fmla="*/ 7869 w 1367073"/>
              <a:gd name="connsiteY5" fmla="*/ 385634 h 390161"/>
              <a:gd name="connsiteX6" fmla="*/ 0 w 1367073"/>
              <a:gd name="connsiteY6" fmla="*/ 0 h 390161"/>
              <a:gd name="connsiteX0" fmla="*/ 0 w 1230086"/>
              <a:gd name="connsiteY0" fmla="*/ 0 h 390161"/>
              <a:gd name="connsiteX1" fmla="*/ 1230086 w 1230086"/>
              <a:gd name="connsiteY1" fmla="*/ 21771 h 390161"/>
              <a:gd name="connsiteX2" fmla="*/ 457200 w 1230086"/>
              <a:gd name="connsiteY2" fmla="*/ 113708 h 390161"/>
              <a:gd name="connsiteX3" fmla="*/ 1023473 w 1230086"/>
              <a:gd name="connsiteY3" fmla="*/ 113276 h 390161"/>
              <a:gd name="connsiteX4" fmla="*/ 1091050 w 1230086"/>
              <a:gd name="connsiteY4" fmla="*/ 390161 h 390161"/>
              <a:gd name="connsiteX5" fmla="*/ 7869 w 1230086"/>
              <a:gd name="connsiteY5" fmla="*/ 385634 h 390161"/>
              <a:gd name="connsiteX6" fmla="*/ 0 w 1230086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57200 w 1091050"/>
              <a:gd name="connsiteY2" fmla="*/ 113708 h 390161"/>
              <a:gd name="connsiteX3" fmla="*/ 1023473 w 1091050"/>
              <a:gd name="connsiteY3" fmla="*/ 113276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57200 w 1091050"/>
              <a:gd name="connsiteY2" fmla="*/ 113708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0410 w 1091050"/>
              <a:gd name="connsiteY1" fmla="*/ 1684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0410 w 1091050"/>
              <a:gd name="connsiteY1" fmla="*/ 1684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3106 w 1091050"/>
              <a:gd name="connsiteY5" fmla="*/ 388015 h 390161"/>
              <a:gd name="connsiteX6" fmla="*/ 0 w 1091050"/>
              <a:gd name="connsiteY6" fmla="*/ 0 h 390161"/>
              <a:gd name="connsiteX0" fmla="*/ 2692 w 1088979"/>
              <a:gd name="connsiteY0" fmla="*/ 697 h 388477"/>
              <a:gd name="connsiteX1" fmla="*/ 498339 w 1088979"/>
              <a:gd name="connsiteY1" fmla="*/ 0 h 388477"/>
              <a:gd name="connsiteX2" fmla="*/ 464654 w 1088979"/>
              <a:gd name="connsiteY2" fmla="*/ 104880 h 388477"/>
              <a:gd name="connsiteX3" fmla="*/ 1028546 w 1088979"/>
              <a:gd name="connsiteY3" fmla="*/ 104448 h 388477"/>
              <a:gd name="connsiteX4" fmla="*/ 1088979 w 1088979"/>
              <a:gd name="connsiteY4" fmla="*/ 388477 h 388477"/>
              <a:gd name="connsiteX5" fmla="*/ 1035 w 1088979"/>
              <a:gd name="connsiteY5" fmla="*/ 386331 h 388477"/>
              <a:gd name="connsiteX6" fmla="*/ 2692 w 1088979"/>
              <a:gd name="connsiteY6" fmla="*/ 697 h 388477"/>
              <a:gd name="connsiteX0" fmla="*/ 310 w 1088979"/>
              <a:gd name="connsiteY0" fmla="*/ 697 h 388477"/>
              <a:gd name="connsiteX1" fmla="*/ 498339 w 1088979"/>
              <a:gd name="connsiteY1" fmla="*/ 0 h 388477"/>
              <a:gd name="connsiteX2" fmla="*/ 464654 w 1088979"/>
              <a:gd name="connsiteY2" fmla="*/ 104880 h 388477"/>
              <a:gd name="connsiteX3" fmla="*/ 1028546 w 1088979"/>
              <a:gd name="connsiteY3" fmla="*/ 104448 h 388477"/>
              <a:gd name="connsiteX4" fmla="*/ 1088979 w 1088979"/>
              <a:gd name="connsiteY4" fmla="*/ 388477 h 388477"/>
              <a:gd name="connsiteX5" fmla="*/ 1035 w 1088979"/>
              <a:gd name="connsiteY5" fmla="*/ 386331 h 388477"/>
              <a:gd name="connsiteX6" fmla="*/ 310 w 1088979"/>
              <a:gd name="connsiteY6" fmla="*/ 697 h 388477"/>
              <a:gd name="connsiteX0" fmla="*/ 310 w 1088979"/>
              <a:gd name="connsiteY0" fmla="*/ 697 h 388477"/>
              <a:gd name="connsiteX1" fmla="*/ 498339 w 1088979"/>
              <a:gd name="connsiteY1" fmla="*/ 0 h 388477"/>
              <a:gd name="connsiteX2" fmla="*/ 1028546 w 1088979"/>
              <a:gd name="connsiteY2" fmla="*/ 104448 h 388477"/>
              <a:gd name="connsiteX3" fmla="*/ 1088979 w 1088979"/>
              <a:gd name="connsiteY3" fmla="*/ 388477 h 388477"/>
              <a:gd name="connsiteX4" fmla="*/ 1035 w 1088979"/>
              <a:gd name="connsiteY4" fmla="*/ 386331 h 388477"/>
              <a:gd name="connsiteX5" fmla="*/ 310 w 1088979"/>
              <a:gd name="connsiteY5" fmla="*/ 697 h 388477"/>
              <a:gd name="connsiteX0" fmla="*/ 310 w 1088979"/>
              <a:gd name="connsiteY0" fmla="*/ 0 h 387780"/>
              <a:gd name="connsiteX1" fmla="*/ 1028546 w 1088979"/>
              <a:gd name="connsiteY1" fmla="*/ 103751 h 387780"/>
              <a:gd name="connsiteX2" fmla="*/ 1088979 w 1088979"/>
              <a:gd name="connsiteY2" fmla="*/ 387780 h 387780"/>
              <a:gd name="connsiteX3" fmla="*/ 1035 w 1088979"/>
              <a:gd name="connsiteY3" fmla="*/ 385634 h 387780"/>
              <a:gd name="connsiteX4" fmla="*/ 310 w 1088979"/>
              <a:gd name="connsiteY4" fmla="*/ 0 h 387780"/>
              <a:gd name="connsiteX0" fmla="*/ 49471 w 1088979"/>
              <a:gd name="connsiteY0" fmla="*/ 0 h 393431"/>
              <a:gd name="connsiteX1" fmla="*/ 1028546 w 1088979"/>
              <a:gd name="connsiteY1" fmla="*/ 109402 h 393431"/>
              <a:gd name="connsiteX2" fmla="*/ 1088979 w 1088979"/>
              <a:gd name="connsiteY2" fmla="*/ 393431 h 393431"/>
              <a:gd name="connsiteX3" fmla="*/ 1035 w 1088979"/>
              <a:gd name="connsiteY3" fmla="*/ 391285 h 393431"/>
              <a:gd name="connsiteX4" fmla="*/ 49471 w 1088979"/>
              <a:gd name="connsiteY4" fmla="*/ 0 h 393431"/>
              <a:gd name="connsiteX0" fmla="*/ 48436 w 1087944"/>
              <a:gd name="connsiteY0" fmla="*/ 0 h 393431"/>
              <a:gd name="connsiteX1" fmla="*/ 1027511 w 1087944"/>
              <a:gd name="connsiteY1" fmla="*/ 109402 h 393431"/>
              <a:gd name="connsiteX2" fmla="*/ 1087944 w 1087944"/>
              <a:gd name="connsiteY2" fmla="*/ 393431 h 393431"/>
              <a:gd name="connsiteX3" fmla="*/ 0 w 1087944"/>
              <a:gd name="connsiteY3" fmla="*/ 391285 h 393431"/>
              <a:gd name="connsiteX4" fmla="*/ 48436 w 1087944"/>
              <a:gd name="connsiteY4" fmla="*/ 0 h 393431"/>
              <a:gd name="connsiteX0" fmla="*/ 48436 w 4472120"/>
              <a:gd name="connsiteY0" fmla="*/ 0 h 391284"/>
              <a:gd name="connsiteX1" fmla="*/ 1027511 w 4472120"/>
              <a:gd name="connsiteY1" fmla="*/ 109402 h 391284"/>
              <a:gd name="connsiteX2" fmla="*/ 4472120 w 4472120"/>
              <a:gd name="connsiteY2" fmla="*/ 321302 h 391284"/>
              <a:gd name="connsiteX3" fmla="*/ 0 w 4472120"/>
              <a:gd name="connsiteY3" fmla="*/ 391285 h 391284"/>
              <a:gd name="connsiteX4" fmla="*/ 48436 w 4472120"/>
              <a:gd name="connsiteY4" fmla="*/ 0 h 391284"/>
              <a:gd name="connsiteX0" fmla="*/ 48436 w 4550640"/>
              <a:gd name="connsiteY0" fmla="*/ 0 h 391284"/>
              <a:gd name="connsiteX1" fmla="*/ 4550640 w 4550640"/>
              <a:gd name="connsiteY1" fmla="*/ 37273 h 391284"/>
              <a:gd name="connsiteX2" fmla="*/ 4472120 w 4550640"/>
              <a:gd name="connsiteY2" fmla="*/ 321302 h 391284"/>
              <a:gd name="connsiteX3" fmla="*/ 0 w 4550640"/>
              <a:gd name="connsiteY3" fmla="*/ 391285 h 391284"/>
              <a:gd name="connsiteX4" fmla="*/ 48436 w 4550640"/>
              <a:gd name="connsiteY4" fmla="*/ 0 h 391284"/>
              <a:gd name="connsiteX0" fmla="*/ 48436 w 4562546"/>
              <a:gd name="connsiteY0" fmla="*/ 0 h 391284"/>
              <a:gd name="connsiteX1" fmla="*/ 4562546 w 4562546"/>
              <a:gd name="connsiteY1" fmla="*/ 119386 h 391284"/>
              <a:gd name="connsiteX2" fmla="*/ 4472120 w 4562546"/>
              <a:gd name="connsiteY2" fmla="*/ 321302 h 391284"/>
              <a:gd name="connsiteX3" fmla="*/ 0 w 4562546"/>
              <a:gd name="connsiteY3" fmla="*/ 391285 h 391284"/>
              <a:gd name="connsiteX4" fmla="*/ 48436 w 4562546"/>
              <a:gd name="connsiteY4" fmla="*/ 0 h 391284"/>
              <a:gd name="connsiteX0" fmla="*/ 48436 w 4536352"/>
              <a:gd name="connsiteY0" fmla="*/ 0 h 391284"/>
              <a:gd name="connsiteX1" fmla="*/ 4536352 w 4536352"/>
              <a:gd name="connsiteY1" fmla="*/ 48223 h 391284"/>
              <a:gd name="connsiteX2" fmla="*/ 4472120 w 4536352"/>
              <a:gd name="connsiteY2" fmla="*/ 321302 h 391284"/>
              <a:gd name="connsiteX3" fmla="*/ 0 w 4536352"/>
              <a:gd name="connsiteY3" fmla="*/ 391285 h 391284"/>
              <a:gd name="connsiteX4" fmla="*/ 48436 w 4536352"/>
              <a:gd name="connsiteY4" fmla="*/ 0 h 391284"/>
              <a:gd name="connsiteX0" fmla="*/ 55580 w 4536352"/>
              <a:gd name="connsiteY0" fmla="*/ 0 h 363914"/>
              <a:gd name="connsiteX1" fmla="*/ 4536352 w 4536352"/>
              <a:gd name="connsiteY1" fmla="*/ 20853 h 363914"/>
              <a:gd name="connsiteX2" fmla="*/ 4472120 w 4536352"/>
              <a:gd name="connsiteY2" fmla="*/ 293932 h 363914"/>
              <a:gd name="connsiteX3" fmla="*/ 0 w 4536352"/>
              <a:gd name="connsiteY3" fmla="*/ 363915 h 363914"/>
              <a:gd name="connsiteX4" fmla="*/ 55580 w 4536352"/>
              <a:gd name="connsiteY4" fmla="*/ 0 h 363914"/>
              <a:gd name="connsiteX0" fmla="*/ 131780 w 4536352"/>
              <a:gd name="connsiteY0" fmla="*/ 154319 h 343061"/>
              <a:gd name="connsiteX1" fmla="*/ 4536352 w 4536352"/>
              <a:gd name="connsiteY1" fmla="*/ 0 h 343061"/>
              <a:gd name="connsiteX2" fmla="*/ 4472120 w 4536352"/>
              <a:gd name="connsiteY2" fmla="*/ 273079 h 343061"/>
              <a:gd name="connsiteX3" fmla="*/ 0 w 4536352"/>
              <a:gd name="connsiteY3" fmla="*/ 343062 h 343061"/>
              <a:gd name="connsiteX4" fmla="*/ 131780 w 4536352"/>
              <a:gd name="connsiteY4" fmla="*/ 154319 h 343061"/>
              <a:gd name="connsiteX0" fmla="*/ 48436 w 4536352"/>
              <a:gd name="connsiteY0" fmla="*/ 0 h 369387"/>
              <a:gd name="connsiteX1" fmla="*/ 4536352 w 4536352"/>
              <a:gd name="connsiteY1" fmla="*/ 26326 h 369387"/>
              <a:gd name="connsiteX2" fmla="*/ 4472120 w 4536352"/>
              <a:gd name="connsiteY2" fmla="*/ 299405 h 369387"/>
              <a:gd name="connsiteX3" fmla="*/ 0 w 4536352"/>
              <a:gd name="connsiteY3" fmla="*/ 369388 h 369387"/>
              <a:gd name="connsiteX4" fmla="*/ 48436 w 4536352"/>
              <a:gd name="connsiteY4" fmla="*/ 0 h 369387"/>
              <a:gd name="connsiteX0" fmla="*/ 142941 w 4630857"/>
              <a:gd name="connsiteY0" fmla="*/ 0 h 353997"/>
              <a:gd name="connsiteX1" fmla="*/ 4630857 w 4630857"/>
              <a:gd name="connsiteY1" fmla="*/ 26326 h 353997"/>
              <a:gd name="connsiteX2" fmla="*/ 4566625 w 4630857"/>
              <a:gd name="connsiteY2" fmla="*/ 299405 h 353997"/>
              <a:gd name="connsiteX3" fmla="*/ 0 w 4630857"/>
              <a:gd name="connsiteY3" fmla="*/ 353997 h 353997"/>
              <a:gd name="connsiteX4" fmla="*/ 142941 w 4630857"/>
              <a:gd name="connsiteY4" fmla="*/ 0 h 353997"/>
              <a:gd name="connsiteX0" fmla="*/ 379208 w 4630857"/>
              <a:gd name="connsiteY0" fmla="*/ 4456 h 327671"/>
              <a:gd name="connsiteX1" fmla="*/ 4630857 w 4630857"/>
              <a:gd name="connsiteY1" fmla="*/ 0 h 327671"/>
              <a:gd name="connsiteX2" fmla="*/ 4566625 w 4630857"/>
              <a:gd name="connsiteY2" fmla="*/ 273079 h 327671"/>
              <a:gd name="connsiteX3" fmla="*/ 0 w 4630857"/>
              <a:gd name="connsiteY3" fmla="*/ 327671 h 327671"/>
              <a:gd name="connsiteX4" fmla="*/ 379208 w 4630857"/>
              <a:gd name="connsiteY4" fmla="*/ 4456 h 327671"/>
              <a:gd name="connsiteX0" fmla="*/ 379208 w 4670581"/>
              <a:gd name="connsiteY0" fmla="*/ 4456 h 327671"/>
              <a:gd name="connsiteX1" fmla="*/ 4630857 w 4670581"/>
              <a:gd name="connsiteY1" fmla="*/ 0 h 327671"/>
              <a:gd name="connsiteX2" fmla="*/ 4670581 w 4670581"/>
              <a:gd name="connsiteY2" fmla="*/ 315405 h 327671"/>
              <a:gd name="connsiteX3" fmla="*/ 0 w 4670581"/>
              <a:gd name="connsiteY3" fmla="*/ 327671 h 327671"/>
              <a:gd name="connsiteX4" fmla="*/ 379208 w 4670581"/>
              <a:gd name="connsiteY4" fmla="*/ 4456 h 327671"/>
              <a:gd name="connsiteX0" fmla="*/ 379208 w 4670581"/>
              <a:gd name="connsiteY0" fmla="*/ -1 h 323214"/>
              <a:gd name="connsiteX1" fmla="*/ 4545802 w 4670581"/>
              <a:gd name="connsiteY1" fmla="*/ 53258 h 323214"/>
              <a:gd name="connsiteX2" fmla="*/ 4670581 w 4670581"/>
              <a:gd name="connsiteY2" fmla="*/ 310948 h 323214"/>
              <a:gd name="connsiteX3" fmla="*/ 0 w 4670581"/>
              <a:gd name="connsiteY3" fmla="*/ 323214 h 323214"/>
              <a:gd name="connsiteX4" fmla="*/ 379208 w 4670581"/>
              <a:gd name="connsiteY4" fmla="*/ -1 h 323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70581" h="323214">
                <a:moveTo>
                  <a:pt x="379208" y="-1"/>
                </a:moveTo>
                <a:lnTo>
                  <a:pt x="4545802" y="53258"/>
                </a:lnTo>
                <a:lnTo>
                  <a:pt x="4670581" y="310948"/>
                </a:lnTo>
                <a:lnTo>
                  <a:pt x="0" y="323214"/>
                </a:lnTo>
                <a:lnTo>
                  <a:pt x="379208" y="-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 bwMode="gray">
          <a:xfrm>
            <a:off x="6168128" y="6353255"/>
            <a:ext cx="2467606" cy="166689"/>
          </a:xfrm>
          <a:custGeom>
            <a:avLst/>
            <a:gdLst>
              <a:gd name="connsiteX0" fmla="*/ 0 w 1371600"/>
              <a:gd name="connsiteY0" fmla="*/ 0 h 206828"/>
              <a:gd name="connsiteX1" fmla="*/ 1230086 w 1371600"/>
              <a:gd name="connsiteY1" fmla="*/ 21771 h 206828"/>
              <a:gd name="connsiteX2" fmla="*/ 1371600 w 1371600"/>
              <a:gd name="connsiteY2" fmla="*/ 119743 h 206828"/>
              <a:gd name="connsiteX3" fmla="*/ 522515 w 1371600"/>
              <a:gd name="connsiteY3" fmla="*/ 130628 h 206828"/>
              <a:gd name="connsiteX4" fmla="*/ 511629 w 1371600"/>
              <a:gd name="connsiteY4" fmla="*/ 206828 h 206828"/>
              <a:gd name="connsiteX5" fmla="*/ 10886 w 1371600"/>
              <a:gd name="connsiteY5" fmla="*/ 206828 h 206828"/>
              <a:gd name="connsiteX6" fmla="*/ 0 w 1371600"/>
              <a:gd name="connsiteY6" fmla="*/ 0 h 206828"/>
              <a:gd name="connsiteX0" fmla="*/ 0 w 1371600"/>
              <a:gd name="connsiteY0" fmla="*/ 0 h 206828"/>
              <a:gd name="connsiteX1" fmla="*/ 1230086 w 1371600"/>
              <a:gd name="connsiteY1" fmla="*/ 21771 h 206828"/>
              <a:gd name="connsiteX2" fmla="*/ 1371600 w 1371600"/>
              <a:gd name="connsiteY2" fmla="*/ 119743 h 206828"/>
              <a:gd name="connsiteX3" fmla="*/ 522515 w 1371600"/>
              <a:gd name="connsiteY3" fmla="*/ 130628 h 206828"/>
              <a:gd name="connsiteX4" fmla="*/ 511629 w 1371600"/>
              <a:gd name="connsiteY4" fmla="*/ 206828 h 206828"/>
              <a:gd name="connsiteX5" fmla="*/ 10886 w 1371600"/>
              <a:gd name="connsiteY5" fmla="*/ 206828 h 206828"/>
              <a:gd name="connsiteX6" fmla="*/ 0 w 1371600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22515 w 1367073"/>
              <a:gd name="connsiteY3" fmla="*/ 130628 h 206828"/>
              <a:gd name="connsiteX4" fmla="*/ 511629 w 1367073"/>
              <a:gd name="connsiteY4" fmla="*/ 206828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8180 w 1367073"/>
              <a:gd name="connsiteY3" fmla="*/ 135909 h 206828"/>
              <a:gd name="connsiteX4" fmla="*/ 511629 w 1367073"/>
              <a:gd name="connsiteY4" fmla="*/ 206828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8180 w 1367073"/>
              <a:gd name="connsiteY3" fmla="*/ 135909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2899 w 1367073"/>
              <a:gd name="connsiteY3" fmla="*/ 135155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21760 w 1367073"/>
              <a:gd name="connsiteY3" fmla="*/ 146472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9846"/>
              <a:gd name="connsiteX1" fmla="*/ 1230086 w 1367073"/>
              <a:gd name="connsiteY1" fmla="*/ 21771 h 209846"/>
              <a:gd name="connsiteX2" fmla="*/ 1367073 w 1367073"/>
              <a:gd name="connsiteY2" fmla="*/ 143886 h 209846"/>
              <a:gd name="connsiteX3" fmla="*/ 521760 w 1367073"/>
              <a:gd name="connsiteY3" fmla="*/ 146472 h 209846"/>
              <a:gd name="connsiteX4" fmla="*/ 507856 w 1367073"/>
              <a:gd name="connsiteY4" fmla="*/ 209846 h 209846"/>
              <a:gd name="connsiteX5" fmla="*/ 10886 w 1367073"/>
              <a:gd name="connsiteY5" fmla="*/ 206828 h 209846"/>
              <a:gd name="connsiteX6" fmla="*/ 0 w 1367073"/>
              <a:gd name="connsiteY6" fmla="*/ 0 h 209846"/>
              <a:gd name="connsiteX0" fmla="*/ 0 w 1367073"/>
              <a:gd name="connsiteY0" fmla="*/ 0 h 209846"/>
              <a:gd name="connsiteX1" fmla="*/ 1230086 w 1367073"/>
              <a:gd name="connsiteY1" fmla="*/ 21771 h 209846"/>
              <a:gd name="connsiteX2" fmla="*/ 1367073 w 1367073"/>
              <a:gd name="connsiteY2" fmla="*/ 143886 h 209846"/>
              <a:gd name="connsiteX3" fmla="*/ 521760 w 1367073"/>
              <a:gd name="connsiteY3" fmla="*/ 146472 h 209846"/>
              <a:gd name="connsiteX4" fmla="*/ 507856 w 1367073"/>
              <a:gd name="connsiteY4" fmla="*/ 209846 h 209846"/>
              <a:gd name="connsiteX5" fmla="*/ 1833 w 1367073"/>
              <a:gd name="connsiteY5" fmla="*/ 208337 h 209846"/>
              <a:gd name="connsiteX6" fmla="*/ 0 w 1367073"/>
              <a:gd name="connsiteY6" fmla="*/ 0 h 209846"/>
              <a:gd name="connsiteX0" fmla="*/ 0 w 1367073"/>
              <a:gd name="connsiteY0" fmla="*/ 0 h 385634"/>
              <a:gd name="connsiteX1" fmla="*/ 1230086 w 1367073"/>
              <a:gd name="connsiteY1" fmla="*/ 21771 h 385634"/>
              <a:gd name="connsiteX2" fmla="*/ 1367073 w 1367073"/>
              <a:gd name="connsiteY2" fmla="*/ 143886 h 385634"/>
              <a:gd name="connsiteX3" fmla="*/ 521760 w 1367073"/>
              <a:gd name="connsiteY3" fmla="*/ 146472 h 385634"/>
              <a:gd name="connsiteX4" fmla="*/ 507856 w 1367073"/>
              <a:gd name="connsiteY4" fmla="*/ 209846 h 385634"/>
              <a:gd name="connsiteX5" fmla="*/ 7869 w 1367073"/>
              <a:gd name="connsiteY5" fmla="*/ 385634 h 385634"/>
              <a:gd name="connsiteX6" fmla="*/ 0 w 1367073"/>
              <a:gd name="connsiteY6" fmla="*/ 0 h 385634"/>
              <a:gd name="connsiteX0" fmla="*/ 0 w 1367073"/>
              <a:gd name="connsiteY0" fmla="*/ 0 h 390161"/>
              <a:gd name="connsiteX1" fmla="*/ 1230086 w 1367073"/>
              <a:gd name="connsiteY1" fmla="*/ 21771 h 390161"/>
              <a:gd name="connsiteX2" fmla="*/ 1367073 w 1367073"/>
              <a:gd name="connsiteY2" fmla="*/ 143886 h 390161"/>
              <a:gd name="connsiteX3" fmla="*/ 521760 w 1367073"/>
              <a:gd name="connsiteY3" fmla="*/ 146472 h 390161"/>
              <a:gd name="connsiteX4" fmla="*/ 1091050 w 1367073"/>
              <a:gd name="connsiteY4" fmla="*/ 390161 h 390161"/>
              <a:gd name="connsiteX5" fmla="*/ 7869 w 1367073"/>
              <a:gd name="connsiteY5" fmla="*/ 385634 h 390161"/>
              <a:gd name="connsiteX6" fmla="*/ 0 w 1367073"/>
              <a:gd name="connsiteY6" fmla="*/ 0 h 390161"/>
              <a:gd name="connsiteX0" fmla="*/ 0 w 1367073"/>
              <a:gd name="connsiteY0" fmla="*/ 0 h 390161"/>
              <a:gd name="connsiteX1" fmla="*/ 1230086 w 1367073"/>
              <a:gd name="connsiteY1" fmla="*/ 21771 h 390161"/>
              <a:gd name="connsiteX2" fmla="*/ 1367073 w 1367073"/>
              <a:gd name="connsiteY2" fmla="*/ 143886 h 390161"/>
              <a:gd name="connsiteX3" fmla="*/ 1023473 w 1367073"/>
              <a:gd name="connsiteY3" fmla="*/ 113276 h 390161"/>
              <a:gd name="connsiteX4" fmla="*/ 1091050 w 1367073"/>
              <a:gd name="connsiteY4" fmla="*/ 390161 h 390161"/>
              <a:gd name="connsiteX5" fmla="*/ 7869 w 1367073"/>
              <a:gd name="connsiteY5" fmla="*/ 385634 h 390161"/>
              <a:gd name="connsiteX6" fmla="*/ 0 w 1367073"/>
              <a:gd name="connsiteY6" fmla="*/ 0 h 390161"/>
              <a:gd name="connsiteX0" fmla="*/ 0 w 1230086"/>
              <a:gd name="connsiteY0" fmla="*/ 0 h 390161"/>
              <a:gd name="connsiteX1" fmla="*/ 1230086 w 1230086"/>
              <a:gd name="connsiteY1" fmla="*/ 21771 h 390161"/>
              <a:gd name="connsiteX2" fmla="*/ 457200 w 1230086"/>
              <a:gd name="connsiteY2" fmla="*/ 113708 h 390161"/>
              <a:gd name="connsiteX3" fmla="*/ 1023473 w 1230086"/>
              <a:gd name="connsiteY3" fmla="*/ 113276 h 390161"/>
              <a:gd name="connsiteX4" fmla="*/ 1091050 w 1230086"/>
              <a:gd name="connsiteY4" fmla="*/ 390161 h 390161"/>
              <a:gd name="connsiteX5" fmla="*/ 7869 w 1230086"/>
              <a:gd name="connsiteY5" fmla="*/ 385634 h 390161"/>
              <a:gd name="connsiteX6" fmla="*/ 0 w 1230086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57200 w 1091050"/>
              <a:gd name="connsiteY2" fmla="*/ 113708 h 390161"/>
              <a:gd name="connsiteX3" fmla="*/ 1023473 w 1091050"/>
              <a:gd name="connsiteY3" fmla="*/ 113276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57200 w 1091050"/>
              <a:gd name="connsiteY2" fmla="*/ 113708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0410 w 1091050"/>
              <a:gd name="connsiteY1" fmla="*/ 1684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0410 w 1091050"/>
              <a:gd name="connsiteY1" fmla="*/ 1684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3106 w 1091050"/>
              <a:gd name="connsiteY5" fmla="*/ 388015 h 390161"/>
              <a:gd name="connsiteX6" fmla="*/ 0 w 1091050"/>
              <a:gd name="connsiteY6" fmla="*/ 0 h 390161"/>
              <a:gd name="connsiteX0" fmla="*/ 2692 w 1088979"/>
              <a:gd name="connsiteY0" fmla="*/ 697 h 388477"/>
              <a:gd name="connsiteX1" fmla="*/ 498339 w 1088979"/>
              <a:gd name="connsiteY1" fmla="*/ 0 h 388477"/>
              <a:gd name="connsiteX2" fmla="*/ 464654 w 1088979"/>
              <a:gd name="connsiteY2" fmla="*/ 104880 h 388477"/>
              <a:gd name="connsiteX3" fmla="*/ 1028546 w 1088979"/>
              <a:gd name="connsiteY3" fmla="*/ 104448 h 388477"/>
              <a:gd name="connsiteX4" fmla="*/ 1088979 w 1088979"/>
              <a:gd name="connsiteY4" fmla="*/ 388477 h 388477"/>
              <a:gd name="connsiteX5" fmla="*/ 1035 w 1088979"/>
              <a:gd name="connsiteY5" fmla="*/ 386331 h 388477"/>
              <a:gd name="connsiteX6" fmla="*/ 2692 w 1088979"/>
              <a:gd name="connsiteY6" fmla="*/ 697 h 388477"/>
              <a:gd name="connsiteX0" fmla="*/ 310 w 1088979"/>
              <a:gd name="connsiteY0" fmla="*/ 697 h 388477"/>
              <a:gd name="connsiteX1" fmla="*/ 498339 w 1088979"/>
              <a:gd name="connsiteY1" fmla="*/ 0 h 388477"/>
              <a:gd name="connsiteX2" fmla="*/ 464654 w 1088979"/>
              <a:gd name="connsiteY2" fmla="*/ 104880 h 388477"/>
              <a:gd name="connsiteX3" fmla="*/ 1028546 w 1088979"/>
              <a:gd name="connsiteY3" fmla="*/ 104448 h 388477"/>
              <a:gd name="connsiteX4" fmla="*/ 1088979 w 1088979"/>
              <a:gd name="connsiteY4" fmla="*/ 388477 h 388477"/>
              <a:gd name="connsiteX5" fmla="*/ 1035 w 1088979"/>
              <a:gd name="connsiteY5" fmla="*/ 386331 h 388477"/>
              <a:gd name="connsiteX6" fmla="*/ 310 w 1088979"/>
              <a:gd name="connsiteY6" fmla="*/ 697 h 388477"/>
              <a:gd name="connsiteX0" fmla="*/ 310 w 1088979"/>
              <a:gd name="connsiteY0" fmla="*/ 697 h 388477"/>
              <a:gd name="connsiteX1" fmla="*/ 498339 w 1088979"/>
              <a:gd name="connsiteY1" fmla="*/ 0 h 388477"/>
              <a:gd name="connsiteX2" fmla="*/ 1028546 w 1088979"/>
              <a:gd name="connsiteY2" fmla="*/ 104448 h 388477"/>
              <a:gd name="connsiteX3" fmla="*/ 1088979 w 1088979"/>
              <a:gd name="connsiteY3" fmla="*/ 388477 h 388477"/>
              <a:gd name="connsiteX4" fmla="*/ 1035 w 1088979"/>
              <a:gd name="connsiteY4" fmla="*/ 386331 h 388477"/>
              <a:gd name="connsiteX5" fmla="*/ 310 w 1088979"/>
              <a:gd name="connsiteY5" fmla="*/ 697 h 388477"/>
              <a:gd name="connsiteX0" fmla="*/ 310 w 1088979"/>
              <a:gd name="connsiteY0" fmla="*/ 0 h 387780"/>
              <a:gd name="connsiteX1" fmla="*/ 1028546 w 1088979"/>
              <a:gd name="connsiteY1" fmla="*/ 103751 h 387780"/>
              <a:gd name="connsiteX2" fmla="*/ 1088979 w 1088979"/>
              <a:gd name="connsiteY2" fmla="*/ 387780 h 387780"/>
              <a:gd name="connsiteX3" fmla="*/ 1035 w 1088979"/>
              <a:gd name="connsiteY3" fmla="*/ 385634 h 387780"/>
              <a:gd name="connsiteX4" fmla="*/ 310 w 1088979"/>
              <a:gd name="connsiteY4" fmla="*/ 0 h 387780"/>
              <a:gd name="connsiteX0" fmla="*/ 49471 w 1088979"/>
              <a:gd name="connsiteY0" fmla="*/ 0 h 393431"/>
              <a:gd name="connsiteX1" fmla="*/ 1028546 w 1088979"/>
              <a:gd name="connsiteY1" fmla="*/ 109402 h 393431"/>
              <a:gd name="connsiteX2" fmla="*/ 1088979 w 1088979"/>
              <a:gd name="connsiteY2" fmla="*/ 393431 h 393431"/>
              <a:gd name="connsiteX3" fmla="*/ 1035 w 1088979"/>
              <a:gd name="connsiteY3" fmla="*/ 391285 h 393431"/>
              <a:gd name="connsiteX4" fmla="*/ 49471 w 1088979"/>
              <a:gd name="connsiteY4" fmla="*/ 0 h 393431"/>
              <a:gd name="connsiteX0" fmla="*/ 48436 w 1087944"/>
              <a:gd name="connsiteY0" fmla="*/ 0 h 393431"/>
              <a:gd name="connsiteX1" fmla="*/ 1027511 w 1087944"/>
              <a:gd name="connsiteY1" fmla="*/ 109402 h 393431"/>
              <a:gd name="connsiteX2" fmla="*/ 1087944 w 1087944"/>
              <a:gd name="connsiteY2" fmla="*/ 393431 h 393431"/>
              <a:gd name="connsiteX3" fmla="*/ 0 w 1087944"/>
              <a:gd name="connsiteY3" fmla="*/ 391285 h 393431"/>
              <a:gd name="connsiteX4" fmla="*/ 48436 w 1087944"/>
              <a:gd name="connsiteY4" fmla="*/ 0 h 393431"/>
              <a:gd name="connsiteX0" fmla="*/ 48436 w 4472120"/>
              <a:gd name="connsiteY0" fmla="*/ 0 h 391284"/>
              <a:gd name="connsiteX1" fmla="*/ 1027511 w 4472120"/>
              <a:gd name="connsiteY1" fmla="*/ 109402 h 391284"/>
              <a:gd name="connsiteX2" fmla="*/ 4472120 w 4472120"/>
              <a:gd name="connsiteY2" fmla="*/ 321302 h 391284"/>
              <a:gd name="connsiteX3" fmla="*/ 0 w 4472120"/>
              <a:gd name="connsiteY3" fmla="*/ 391285 h 391284"/>
              <a:gd name="connsiteX4" fmla="*/ 48436 w 4472120"/>
              <a:gd name="connsiteY4" fmla="*/ 0 h 391284"/>
              <a:gd name="connsiteX0" fmla="*/ 48436 w 4550640"/>
              <a:gd name="connsiteY0" fmla="*/ 0 h 391284"/>
              <a:gd name="connsiteX1" fmla="*/ 4550640 w 4550640"/>
              <a:gd name="connsiteY1" fmla="*/ 37273 h 391284"/>
              <a:gd name="connsiteX2" fmla="*/ 4472120 w 4550640"/>
              <a:gd name="connsiteY2" fmla="*/ 321302 h 391284"/>
              <a:gd name="connsiteX3" fmla="*/ 0 w 4550640"/>
              <a:gd name="connsiteY3" fmla="*/ 391285 h 391284"/>
              <a:gd name="connsiteX4" fmla="*/ 48436 w 4550640"/>
              <a:gd name="connsiteY4" fmla="*/ 0 h 391284"/>
              <a:gd name="connsiteX0" fmla="*/ 48436 w 4562546"/>
              <a:gd name="connsiteY0" fmla="*/ 0 h 391284"/>
              <a:gd name="connsiteX1" fmla="*/ 4562546 w 4562546"/>
              <a:gd name="connsiteY1" fmla="*/ 119386 h 391284"/>
              <a:gd name="connsiteX2" fmla="*/ 4472120 w 4562546"/>
              <a:gd name="connsiteY2" fmla="*/ 321302 h 391284"/>
              <a:gd name="connsiteX3" fmla="*/ 0 w 4562546"/>
              <a:gd name="connsiteY3" fmla="*/ 391285 h 391284"/>
              <a:gd name="connsiteX4" fmla="*/ 48436 w 4562546"/>
              <a:gd name="connsiteY4" fmla="*/ 0 h 391284"/>
              <a:gd name="connsiteX0" fmla="*/ 48436 w 4536352"/>
              <a:gd name="connsiteY0" fmla="*/ 0 h 391284"/>
              <a:gd name="connsiteX1" fmla="*/ 4536352 w 4536352"/>
              <a:gd name="connsiteY1" fmla="*/ 48223 h 391284"/>
              <a:gd name="connsiteX2" fmla="*/ 4472120 w 4536352"/>
              <a:gd name="connsiteY2" fmla="*/ 321302 h 391284"/>
              <a:gd name="connsiteX3" fmla="*/ 0 w 4536352"/>
              <a:gd name="connsiteY3" fmla="*/ 391285 h 391284"/>
              <a:gd name="connsiteX4" fmla="*/ 48436 w 4536352"/>
              <a:gd name="connsiteY4" fmla="*/ 0 h 391284"/>
              <a:gd name="connsiteX0" fmla="*/ 55580 w 4536352"/>
              <a:gd name="connsiteY0" fmla="*/ 0 h 363914"/>
              <a:gd name="connsiteX1" fmla="*/ 4536352 w 4536352"/>
              <a:gd name="connsiteY1" fmla="*/ 20853 h 363914"/>
              <a:gd name="connsiteX2" fmla="*/ 4472120 w 4536352"/>
              <a:gd name="connsiteY2" fmla="*/ 293932 h 363914"/>
              <a:gd name="connsiteX3" fmla="*/ 0 w 4536352"/>
              <a:gd name="connsiteY3" fmla="*/ 363915 h 363914"/>
              <a:gd name="connsiteX4" fmla="*/ 55580 w 4536352"/>
              <a:gd name="connsiteY4" fmla="*/ 0 h 363914"/>
              <a:gd name="connsiteX0" fmla="*/ 131780 w 4536352"/>
              <a:gd name="connsiteY0" fmla="*/ 154319 h 343061"/>
              <a:gd name="connsiteX1" fmla="*/ 4536352 w 4536352"/>
              <a:gd name="connsiteY1" fmla="*/ 0 h 343061"/>
              <a:gd name="connsiteX2" fmla="*/ 4472120 w 4536352"/>
              <a:gd name="connsiteY2" fmla="*/ 273079 h 343061"/>
              <a:gd name="connsiteX3" fmla="*/ 0 w 4536352"/>
              <a:gd name="connsiteY3" fmla="*/ 343062 h 343061"/>
              <a:gd name="connsiteX4" fmla="*/ 131780 w 4536352"/>
              <a:gd name="connsiteY4" fmla="*/ 154319 h 343061"/>
              <a:gd name="connsiteX0" fmla="*/ 48436 w 4536352"/>
              <a:gd name="connsiteY0" fmla="*/ 0 h 369387"/>
              <a:gd name="connsiteX1" fmla="*/ 4536352 w 4536352"/>
              <a:gd name="connsiteY1" fmla="*/ 26326 h 369387"/>
              <a:gd name="connsiteX2" fmla="*/ 4472120 w 4536352"/>
              <a:gd name="connsiteY2" fmla="*/ 299405 h 369387"/>
              <a:gd name="connsiteX3" fmla="*/ 0 w 4536352"/>
              <a:gd name="connsiteY3" fmla="*/ 369388 h 369387"/>
              <a:gd name="connsiteX4" fmla="*/ 48436 w 4536352"/>
              <a:gd name="connsiteY4" fmla="*/ 0 h 369387"/>
              <a:gd name="connsiteX0" fmla="*/ 142941 w 4630857"/>
              <a:gd name="connsiteY0" fmla="*/ 0 h 353997"/>
              <a:gd name="connsiteX1" fmla="*/ 4630857 w 4630857"/>
              <a:gd name="connsiteY1" fmla="*/ 26326 h 353997"/>
              <a:gd name="connsiteX2" fmla="*/ 4566625 w 4630857"/>
              <a:gd name="connsiteY2" fmla="*/ 299405 h 353997"/>
              <a:gd name="connsiteX3" fmla="*/ 0 w 4630857"/>
              <a:gd name="connsiteY3" fmla="*/ 353997 h 353997"/>
              <a:gd name="connsiteX4" fmla="*/ 142941 w 4630857"/>
              <a:gd name="connsiteY4" fmla="*/ 0 h 353997"/>
              <a:gd name="connsiteX0" fmla="*/ 379208 w 4630857"/>
              <a:gd name="connsiteY0" fmla="*/ 4456 h 327671"/>
              <a:gd name="connsiteX1" fmla="*/ 4630857 w 4630857"/>
              <a:gd name="connsiteY1" fmla="*/ 0 h 327671"/>
              <a:gd name="connsiteX2" fmla="*/ 4566625 w 4630857"/>
              <a:gd name="connsiteY2" fmla="*/ 273079 h 327671"/>
              <a:gd name="connsiteX3" fmla="*/ 0 w 4630857"/>
              <a:gd name="connsiteY3" fmla="*/ 327671 h 327671"/>
              <a:gd name="connsiteX4" fmla="*/ 379208 w 4630857"/>
              <a:gd name="connsiteY4" fmla="*/ 4456 h 327671"/>
              <a:gd name="connsiteX0" fmla="*/ 379208 w 4670581"/>
              <a:gd name="connsiteY0" fmla="*/ 4456 h 327671"/>
              <a:gd name="connsiteX1" fmla="*/ 4630857 w 4670581"/>
              <a:gd name="connsiteY1" fmla="*/ 0 h 327671"/>
              <a:gd name="connsiteX2" fmla="*/ 4670581 w 4670581"/>
              <a:gd name="connsiteY2" fmla="*/ 315405 h 327671"/>
              <a:gd name="connsiteX3" fmla="*/ 0 w 4670581"/>
              <a:gd name="connsiteY3" fmla="*/ 327671 h 327671"/>
              <a:gd name="connsiteX4" fmla="*/ 379208 w 4670581"/>
              <a:gd name="connsiteY4" fmla="*/ 4456 h 327671"/>
              <a:gd name="connsiteX0" fmla="*/ 379208 w 4670581"/>
              <a:gd name="connsiteY0" fmla="*/ -1 h 323214"/>
              <a:gd name="connsiteX1" fmla="*/ 4545802 w 4670581"/>
              <a:gd name="connsiteY1" fmla="*/ 53258 h 323214"/>
              <a:gd name="connsiteX2" fmla="*/ 4670581 w 4670581"/>
              <a:gd name="connsiteY2" fmla="*/ 310948 h 323214"/>
              <a:gd name="connsiteX3" fmla="*/ 0 w 4670581"/>
              <a:gd name="connsiteY3" fmla="*/ 323214 h 323214"/>
              <a:gd name="connsiteX4" fmla="*/ 379208 w 4670581"/>
              <a:gd name="connsiteY4" fmla="*/ -1 h 323214"/>
              <a:gd name="connsiteX0" fmla="*/ 0 w 4745669"/>
              <a:gd name="connsiteY0" fmla="*/ 4456 h 269955"/>
              <a:gd name="connsiteX1" fmla="*/ 4620890 w 4745669"/>
              <a:gd name="connsiteY1" fmla="*/ -1 h 269955"/>
              <a:gd name="connsiteX2" fmla="*/ 4745669 w 4745669"/>
              <a:gd name="connsiteY2" fmla="*/ 257689 h 269955"/>
              <a:gd name="connsiteX3" fmla="*/ 75088 w 4745669"/>
              <a:gd name="connsiteY3" fmla="*/ 269955 h 269955"/>
              <a:gd name="connsiteX4" fmla="*/ 0 w 4745669"/>
              <a:gd name="connsiteY4" fmla="*/ 4456 h 269955"/>
              <a:gd name="connsiteX0" fmla="*/ 0 w 4745669"/>
              <a:gd name="connsiteY0" fmla="*/ 4458 h 273804"/>
              <a:gd name="connsiteX1" fmla="*/ 4620890 w 4745669"/>
              <a:gd name="connsiteY1" fmla="*/ 1 h 273804"/>
              <a:gd name="connsiteX2" fmla="*/ 4745669 w 4745669"/>
              <a:gd name="connsiteY2" fmla="*/ 257691 h 273804"/>
              <a:gd name="connsiteX3" fmla="*/ 90402 w 4745669"/>
              <a:gd name="connsiteY3" fmla="*/ 273804 h 273804"/>
              <a:gd name="connsiteX4" fmla="*/ 0 w 4745669"/>
              <a:gd name="connsiteY4" fmla="*/ 4458 h 273804"/>
              <a:gd name="connsiteX0" fmla="*/ 0 w 4715043"/>
              <a:gd name="connsiteY0" fmla="*/ 4456 h 273802"/>
              <a:gd name="connsiteX1" fmla="*/ 4620890 w 4715043"/>
              <a:gd name="connsiteY1" fmla="*/ -1 h 273802"/>
              <a:gd name="connsiteX2" fmla="*/ 4715043 w 4715043"/>
              <a:gd name="connsiteY2" fmla="*/ 242298 h 273802"/>
              <a:gd name="connsiteX3" fmla="*/ 90402 w 4715043"/>
              <a:gd name="connsiteY3" fmla="*/ 273802 h 273802"/>
              <a:gd name="connsiteX4" fmla="*/ 0 w 4715043"/>
              <a:gd name="connsiteY4" fmla="*/ 4456 h 273802"/>
              <a:gd name="connsiteX0" fmla="*/ 0 w 5289574"/>
              <a:gd name="connsiteY0" fmla="*/ -1 h 269345"/>
              <a:gd name="connsiteX1" fmla="*/ 5289574 w 5289574"/>
              <a:gd name="connsiteY1" fmla="*/ 22476 h 269345"/>
              <a:gd name="connsiteX2" fmla="*/ 4715043 w 5289574"/>
              <a:gd name="connsiteY2" fmla="*/ 237841 h 269345"/>
              <a:gd name="connsiteX3" fmla="*/ 90402 w 5289574"/>
              <a:gd name="connsiteY3" fmla="*/ 269345 h 269345"/>
              <a:gd name="connsiteX4" fmla="*/ 0 w 5289574"/>
              <a:gd name="connsiteY4" fmla="*/ -1 h 26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9574" h="269345">
                <a:moveTo>
                  <a:pt x="0" y="-1"/>
                </a:moveTo>
                <a:lnTo>
                  <a:pt x="5289574" y="22476"/>
                </a:lnTo>
                <a:lnTo>
                  <a:pt x="4715043" y="237841"/>
                </a:lnTo>
                <a:lnTo>
                  <a:pt x="90402" y="269345"/>
                </a:lnTo>
                <a:lnTo>
                  <a:pt x="0" y="-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 bwMode="gray">
          <a:xfrm>
            <a:off x="8417311" y="6360399"/>
            <a:ext cx="593340" cy="149573"/>
          </a:xfrm>
          <a:custGeom>
            <a:avLst/>
            <a:gdLst>
              <a:gd name="connsiteX0" fmla="*/ 0 w 1371600"/>
              <a:gd name="connsiteY0" fmla="*/ 0 h 206828"/>
              <a:gd name="connsiteX1" fmla="*/ 1230086 w 1371600"/>
              <a:gd name="connsiteY1" fmla="*/ 21771 h 206828"/>
              <a:gd name="connsiteX2" fmla="*/ 1371600 w 1371600"/>
              <a:gd name="connsiteY2" fmla="*/ 119743 h 206828"/>
              <a:gd name="connsiteX3" fmla="*/ 522515 w 1371600"/>
              <a:gd name="connsiteY3" fmla="*/ 130628 h 206828"/>
              <a:gd name="connsiteX4" fmla="*/ 511629 w 1371600"/>
              <a:gd name="connsiteY4" fmla="*/ 206828 h 206828"/>
              <a:gd name="connsiteX5" fmla="*/ 10886 w 1371600"/>
              <a:gd name="connsiteY5" fmla="*/ 206828 h 206828"/>
              <a:gd name="connsiteX6" fmla="*/ 0 w 1371600"/>
              <a:gd name="connsiteY6" fmla="*/ 0 h 206828"/>
              <a:gd name="connsiteX0" fmla="*/ 0 w 1371600"/>
              <a:gd name="connsiteY0" fmla="*/ 0 h 206828"/>
              <a:gd name="connsiteX1" fmla="*/ 1230086 w 1371600"/>
              <a:gd name="connsiteY1" fmla="*/ 21771 h 206828"/>
              <a:gd name="connsiteX2" fmla="*/ 1371600 w 1371600"/>
              <a:gd name="connsiteY2" fmla="*/ 119743 h 206828"/>
              <a:gd name="connsiteX3" fmla="*/ 522515 w 1371600"/>
              <a:gd name="connsiteY3" fmla="*/ 130628 h 206828"/>
              <a:gd name="connsiteX4" fmla="*/ 511629 w 1371600"/>
              <a:gd name="connsiteY4" fmla="*/ 206828 h 206828"/>
              <a:gd name="connsiteX5" fmla="*/ 10886 w 1371600"/>
              <a:gd name="connsiteY5" fmla="*/ 206828 h 206828"/>
              <a:gd name="connsiteX6" fmla="*/ 0 w 1371600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22515 w 1367073"/>
              <a:gd name="connsiteY3" fmla="*/ 130628 h 206828"/>
              <a:gd name="connsiteX4" fmla="*/ 511629 w 1367073"/>
              <a:gd name="connsiteY4" fmla="*/ 206828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8180 w 1367073"/>
              <a:gd name="connsiteY3" fmla="*/ 135909 h 206828"/>
              <a:gd name="connsiteX4" fmla="*/ 511629 w 1367073"/>
              <a:gd name="connsiteY4" fmla="*/ 206828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8180 w 1367073"/>
              <a:gd name="connsiteY3" fmla="*/ 135909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2899 w 1367073"/>
              <a:gd name="connsiteY3" fmla="*/ 135155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21760 w 1367073"/>
              <a:gd name="connsiteY3" fmla="*/ 146472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9846"/>
              <a:gd name="connsiteX1" fmla="*/ 1230086 w 1367073"/>
              <a:gd name="connsiteY1" fmla="*/ 21771 h 209846"/>
              <a:gd name="connsiteX2" fmla="*/ 1367073 w 1367073"/>
              <a:gd name="connsiteY2" fmla="*/ 143886 h 209846"/>
              <a:gd name="connsiteX3" fmla="*/ 521760 w 1367073"/>
              <a:gd name="connsiteY3" fmla="*/ 146472 h 209846"/>
              <a:gd name="connsiteX4" fmla="*/ 507856 w 1367073"/>
              <a:gd name="connsiteY4" fmla="*/ 209846 h 209846"/>
              <a:gd name="connsiteX5" fmla="*/ 10886 w 1367073"/>
              <a:gd name="connsiteY5" fmla="*/ 206828 h 209846"/>
              <a:gd name="connsiteX6" fmla="*/ 0 w 1367073"/>
              <a:gd name="connsiteY6" fmla="*/ 0 h 209846"/>
              <a:gd name="connsiteX0" fmla="*/ 0 w 1367073"/>
              <a:gd name="connsiteY0" fmla="*/ 0 h 209846"/>
              <a:gd name="connsiteX1" fmla="*/ 1230086 w 1367073"/>
              <a:gd name="connsiteY1" fmla="*/ 21771 h 209846"/>
              <a:gd name="connsiteX2" fmla="*/ 1367073 w 1367073"/>
              <a:gd name="connsiteY2" fmla="*/ 143886 h 209846"/>
              <a:gd name="connsiteX3" fmla="*/ 521760 w 1367073"/>
              <a:gd name="connsiteY3" fmla="*/ 146472 h 209846"/>
              <a:gd name="connsiteX4" fmla="*/ 507856 w 1367073"/>
              <a:gd name="connsiteY4" fmla="*/ 209846 h 209846"/>
              <a:gd name="connsiteX5" fmla="*/ 1833 w 1367073"/>
              <a:gd name="connsiteY5" fmla="*/ 208337 h 209846"/>
              <a:gd name="connsiteX6" fmla="*/ 0 w 1367073"/>
              <a:gd name="connsiteY6" fmla="*/ 0 h 209846"/>
              <a:gd name="connsiteX0" fmla="*/ 0 w 1367073"/>
              <a:gd name="connsiteY0" fmla="*/ 0 h 385634"/>
              <a:gd name="connsiteX1" fmla="*/ 1230086 w 1367073"/>
              <a:gd name="connsiteY1" fmla="*/ 21771 h 385634"/>
              <a:gd name="connsiteX2" fmla="*/ 1367073 w 1367073"/>
              <a:gd name="connsiteY2" fmla="*/ 143886 h 385634"/>
              <a:gd name="connsiteX3" fmla="*/ 521760 w 1367073"/>
              <a:gd name="connsiteY3" fmla="*/ 146472 h 385634"/>
              <a:gd name="connsiteX4" fmla="*/ 507856 w 1367073"/>
              <a:gd name="connsiteY4" fmla="*/ 209846 h 385634"/>
              <a:gd name="connsiteX5" fmla="*/ 7869 w 1367073"/>
              <a:gd name="connsiteY5" fmla="*/ 385634 h 385634"/>
              <a:gd name="connsiteX6" fmla="*/ 0 w 1367073"/>
              <a:gd name="connsiteY6" fmla="*/ 0 h 385634"/>
              <a:gd name="connsiteX0" fmla="*/ 0 w 1367073"/>
              <a:gd name="connsiteY0" fmla="*/ 0 h 390161"/>
              <a:gd name="connsiteX1" fmla="*/ 1230086 w 1367073"/>
              <a:gd name="connsiteY1" fmla="*/ 21771 h 390161"/>
              <a:gd name="connsiteX2" fmla="*/ 1367073 w 1367073"/>
              <a:gd name="connsiteY2" fmla="*/ 143886 h 390161"/>
              <a:gd name="connsiteX3" fmla="*/ 521760 w 1367073"/>
              <a:gd name="connsiteY3" fmla="*/ 146472 h 390161"/>
              <a:gd name="connsiteX4" fmla="*/ 1091050 w 1367073"/>
              <a:gd name="connsiteY4" fmla="*/ 390161 h 390161"/>
              <a:gd name="connsiteX5" fmla="*/ 7869 w 1367073"/>
              <a:gd name="connsiteY5" fmla="*/ 385634 h 390161"/>
              <a:gd name="connsiteX6" fmla="*/ 0 w 1367073"/>
              <a:gd name="connsiteY6" fmla="*/ 0 h 390161"/>
              <a:gd name="connsiteX0" fmla="*/ 0 w 1367073"/>
              <a:gd name="connsiteY0" fmla="*/ 0 h 390161"/>
              <a:gd name="connsiteX1" fmla="*/ 1230086 w 1367073"/>
              <a:gd name="connsiteY1" fmla="*/ 21771 h 390161"/>
              <a:gd name="connsiteX2" fmla="*/ 1367073 w 1367073"/>
              <a:gd name="connsiteY2" fmla="*/ 143886 h 390161"/>
              <a:gd name="connsiteX3" fmla="*/ 1023473 w 1367073"/>
              <a:gd name="connsiteY3" fmla="*/ 113276 h 390161"/>
              <a:gd name="connsiteX4" fmla="*/ 1091050 w 1367073"/>
              <a:gd name="connsiteY4" fmla="*/ 390161 h 390161"/>
              <a:gd name="connsiteX5" fmla="*/ 7869 w 1367073"/>
              <a:gd name="connsiteY5" fmla="*/ 385634 h 390161"/>
              <a:gd name="connsiteX6" fmla="*/ 0 w 1367073"/>
              <a:gd name="connsiteY6" fmla="*/ 0 h 390161"/>
              <a:gd name="connsiteX0" fmla="*/ 0 w 1230086"/>
              <a:gd name="connsiteY0" fmla="*/ 0 h 390161"/>
              <a:gd name="connsiteX1" fmla="*/ 1230086 w 1230086"/>
              <a:gd name="connsiteY1" fmla="*/ 21771 h 390161"/>
              <a:gd name="connsiteX2" fmla="*/ 457200 w 1230086"/>
              <a:gd name="connsiteY2" fmla="*/ 113708 h 390161"/>
              <a:gd name="connsiteX3" fmla="*/ 1023473 w 1230086"/>
              <a:gd name="connsiteY3" fmla="*/ 113276 h 390161"/>
              <a:gd name="connsiteX4" fmla="*/ 1091050 w 1230086"/>
              <a:gd name="connsiteY4" fmla="*/ 390161 h 390161"/>
              <a:gd name="connsiteX5" fmla="*/ 7869 w 1230086"/>
              <a:gd name="connsiteY5" fmla="*/ 385634 h 390161"/>
              <a:gd name="connsiteX6" fmla="*/ 0 w 1230086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57200 w 1091050"/>
              <a:gd name="connsiteY2" fmla="*/ 113708 h 390161"/>
              <a:gd name="connsiteX3" fmla="*/ 1023473 w 1091050"/>
              <a:gd name="connsiteY3" fmla="*/ 113276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57200 w 1091050"/>
              <a:gd name="connsiteY2" fmla="*/ 113708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0410 w 1091050"/>
              <a:gd name="connsiteY1" fmla="*/ 1684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0410 w 1091050"/>
              <a:gd name="connsiteY1" fmla="*/ 1684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3106 w 1091050"/>
              <a:gd name="connsiteY5" fmla="*/ 388015 h 390161"/>
              <a:gd name="connsiteX6" fmla="*/ 0 w 1091050"/>
              <a:gd name="connsiteY6" fmla="*/ 0 h 390161"/>
              <a:gd name="connsiteX0" fmla="*/ 2692 w 1088979"/>
              <a:gd name="connsiteY0" fmla="*/ 697 h 388477"/>
              <a:gd name="connsiteX1" fmla="*/ 498339 w 1088979"/>
              <a:gd name="connsiteY1" fmla="*/ 0 h 388477"/>
              <a:gd name="connsiteX2" fmla="*/ 464654 w 1088979"/>
              <a:gd name="connsiteY2" fmla="*/ 104880 h 388477"/>
              <a:gd name="connsiteX3" fmla="*/ 1028546 w 1088979"/>
              <a:gd name="connsiteY3" fmla="*/ 104448 h 388477"/>
              <a:gd name="connsiteX4" fmla="*/ 1088979 w 1088979"/>
              <a:gd name="connsiteY4" fmla="*/ 388477 h 388477"/>
              <a:gd name="connsiteX5" fmla="*/ 1035 w 1088979"/>
              <a:gd name="connsiteY5" fmla="*/ 386331 h 388477"/>
              <a:gd name="connsiteX6" fmla="*/ 2692 w 1088979"/>
              <a:gd name="connsiteY6" fmla="*/ 697 h 388477"/>
              <a:gd name="connsiteX0" fmla="*/ 310 w 1088979"/>
              <a:gd name="connsiteY0" fmla="*/ 697 h 388477"/>
              <a:gd name="connsiteX1" fmla="*/ 498339 w 1088979"/>
              <a:gd name="connsiteY1" fmla="*/ 0 h 388477"/>
              <a:gd name="connsiteX2" fmla="*/ 464654 w 1088979"/>
              <a:gd name="connsiteY2" fmla="*/ 104880 h 388477"/>
              <a:gd name="connsiteX3" fmla="*/ 1028546 w 1088979"/>
              <a:gd name="connsiteY3" fmla="*/ 104448 h 388477"/>
              <a:gd name="connsiteX4" fmla="*/ 1088979 w 1088979"/>
              <a:gd name="connsiteY4" fmla="*/ 388477 h 388477"/>
              <a:gd name="connsiteX5" fmla="*/ 1035 w 1088979"/>
              <a:gd name="connsiteY5" fmla="*/ 386331 h 388477"/>
              <a:gd name="connsiteX6" fmla="*/ 310 w 1088979"/>
              <a:gd name="connsiteY6" fmla="*/ 697 h 388477"/>
              <a:gd name="connsiteX0" fmla="*/ 310 w 1088979"/>
              <a:gd name="connsiteY0" fmla="*/ 697 h 388477"/>
              <a:gd name="connsiteX1" fmla="*/ 498339 w 1088979"/>
              <a:gd name="connsiteY1" fmla="*/ 0 h 388477"/>
              <a:gd name="connsiteX2" fmla="*/ 1028546 w 1088979"/>
              <a:gd name="connsiteY2" fmla="*/ 104448 h 388477"/>
              <a:gd name="connsiteX3" fmla="*/ 1088979 w 1088979"/>
              <a:gd name="connsiteY3" fmla="*/ 388477 h 388477"/>
              <a:gd name="connsiteX4" fmla="*/ 1035 w 1088979"/>
              <a:gd name="connsiteY4" fmla="*/ 386331 h 388477"/>
              <a:gd name="connsiteX5" fmla="*/ 310 w 1088979"/>
              <a:gd name="connsiteY5" fmla="*/ 697 h 388477"/>
              <a:gd name="connsiteX0" fmla="*/ 310 w 1088979"/>
              <a:gd name="connsiteY0" fmla="*/ 0 h 387780"/>
              <a:gd name="connsiteX1" fmla="*/ 1028546 w 1088979"/>
              <a:gd name="connsiteY1" fmla="*/ 103751 h 387780"/>
              <a:gd name="connsiteX2" fmla="*/ 1088979 w 1088979"/>
              <a:gd name="connsiteY2" fmla="*/ 387780 h 387780"/>
              <a:gd name="connsiteX3" fmla="*/ 1035 w 1088979"/>
              <a:gd name="connsiteY3" fmla="*/ 385634 h 387780"/>
              <a:gd name="connsiteX4" fmla="*/ 310 w 1088979"/>
              <a:gd name="connsiteY4" fmla="*/ 0 h 387780"/>
              <a:gd name="connsiteX0" fmla="*/ 49471 w 1088979"/>
              <a:gd name="connsiteY0" fmla="*/ 0 h 393431"/>
              <a:gd name="connsiteX1" fmla="*/ 1028546 w 1088979"/>
              <a:gd name="connsiteY1" fmla="*/ 109402 h 393431"/>
              <a:gd name="connsiteX2" fmla="*/ 1088979 w 1088979"/>
              <a:gd name="connsiteY2" fmla="*/ 393431 h 393431"/>
              <a:gd name="connsiteX3" fmla="*/ 1035 w 1088979"/>
              <a:gd name="connsiteY3" fmla="*/ 391285 h 393431"/>
              <a:gd name="connsiteX4" fmla="*/ 49471 w 1088979"/>
              <a:gd name="connsiteY4" fmla="*/ 0 h 393431"/>
              <a:gd name="connsiteX0" fmla="*/ 48436 w 1087944"/>
              <a:gd name="connsiteY0" fmla="*/ 0 h 393431"/>
              <a:gd name="connsiteX1" fmla="*/ 1027511 w 1087944"/>
              <a:gd name="connsiteY1" fmla="*/ 109402 h 393431"/>
              <a:gd name="connsiteX2" fmla="*/ 1087944 w 1087944"/>
              <a:gd name="connsiteY2" fmla="*/ 393431 h 393431"/>
              <a:gd name="connsiteX3" fmla="*/ 0 w 1087944"/>
              <a:gd name="connsiteY3" fmla="*/ 391285 h 393431"/>
              <a:gd name="connsiteX4" fmla="*/ 48436 w 1087944"/>
              <a:gd name="connsiteY4" fmla="*/ 0 h 393431"/>
              <a:gd name="connsiteX0" fmla="*/ 48436 w 4472120"/>
              <a:gd name="connsiteY0" fmla="*/ 0 h 391284"/>
              <a:gd name="connsiteX1" fmla="*/ 1027511 w 4472120"/>
              <a:gd name="connsiteY1" fmla="*/ 109402 h 391284"/>
              <a:gd name="connsiteX2" fmla="*/ 4472120 w 4472120"/>
              <a:gd name="connsiteY2" fmla="*/ 321302 h 391284"/>
              <a:gd name="connsiteX3" fmla="*/ 0 w 4472120"/>
              <a:gd name="connsiteY3" fmla="*/ 391285 h 391284"/>
              <a:gd name="connsiteX4" fmla="*/ 48436 w 4472120"/>
              <a:gd name="connsiteY4" fmla="*/ 0 h 391284"/>
              <a:gd name="connsiteX0" fmla="*/ 48436 w 4550640"/>
              <a:gd name="connsiteY0" fmla="*/ 0 h 391284"/>
              <a:gd name="connsiteX1" fmla="*/ 4550640 w 4550640"/>
              <a:gd name="connsiteY1" fmla="*/ 37273 h 391284"/>
              <a:gd name="connsiteX2" fmla="*/ 4472120 w 4550640"/>
              <a:gd name="connsiteY2" fmla="*/ 321302 h 391284"/>
              <a:gd name="connsiteX3" fmla="*/ 0 w 4550640"/>
              <a:gd name="connsiteY3" fmla="*/ 391285 h 391284"/>
              <a:gd name="connsiteX4" fmla="*/ 48436 w 4550640"/>
              <a:gd name="connsiteY4" fmla="*/ 0 h 391284"/>
              <a:gd name="connsiteX0" fmla="*/ 48436 w 4562546"/>
              <a:gd name="connsiteY0" fmla="*/ 0 h 391284"/>
              <a:gd name="connsiteX1" fmla="*/ 4562546 w 4562546"/>
              <a:gd name="connsiteY1" fmla="*/ 119386 h 391284"/>
              <a:gd name="connsiteX2" fmla="*/ 4472120 w 4562546"/>
              <a:gd name="connsiteY2" fmla="*/ 321302 h 391284"/>
              <a:gd name="connsiteX3" fmla="*/ 0 w 4562546"/>
              <a:gd name="connsiteY3" fmla="*/ 391285 h 391284"/>
              <a:gd name="connsiteX4" fmla="*/ 48436 w 4562546"/>
              <a:gd name="connsiteY4" fmla="*/ 0 h 391284"/>
              <a:gd name="connsiteX0" fmla="*/ 48436 w 4536352"/>
              <a:gd name="connsiteY0" fmla="*/ 0 h 391284"/>
              <a:gd name="connsiteX1" fmla="*/ 4536352 w 4536352"/>
              <a:gd name="connsiteY1" fmla="*/ 48223 h 391284"/>
              <a:gd name="connsiteX2" fmla="*/ 4472120 w 4536352"/>
              <a:gd name="connsiteY2" fmla="*/ 321302 h 391284"/>
              <a:gd name="connsiteX3" fmla="*/ 0 w 4536352"/>
              <a:gd name="connsiteY3" fmla="*/ 391285 h 391284"/>
              <a:gd name="connsiteX4" fmla="*/ 48436 w 4536352"/>
              <a:gd name="connsiteY4" fmla="*/ 0 h 391284"/>
              <a:gd name="connsiteX0" fmla="*/ 55580 w 4536352"/>
              <a:gd name="connsiteY0" fmla="*/ 0 h 363914"/>
              <a:gd name="connsiteX1" fmla="*/ 4536352 w 4536352"/>
              <a:gd name="connsiteY1" fmla="*/ 20853 h 363914"/>
              <a:gd name="connsiteX2" fmla="*/ 4472120 w 4536352"/>
              <a:gd name="connsiteY2" fmla="*/ 293932 h 363914"/>
              <a:gd name="connsiteX3" fmla="*/ 0 w 4536352"/>
              <a:gd name="connsiteY3" fmla="*/ 363915 h 363914"/>
              <a:gd name="connsiteX4" fmla="*/ 55580 w 4536352"/>
              <a:gd name="connsiteY4" fmla="*/ 0 h 363914"/>
              <a:gd name="connsiteX0" fmla="*/ 131780 w 4536352"/>
              <a:gd name="connsiteY0" fmla="*/ 154319 h 343061"/>
              <a:gd name="connsiteX1" fmla="*/ 4536352 w 4536352"/>
              <a:gd name="connsiteY1" fmla="*/ 0 h 343061"/>
              <a:gd name="connsiteX2" fmla="*/ 4472120 w 4536352"/>
              <a:gd name="connsiteY2" fmla="*/ 273079 h 343061"/>
              <a:gd name="connsiteX3" fmla="*/ 0 w 4536352"/>
              <a:gd name="connsiteY3" fmla="*/ 343062 h 343061"/>
              <a:gd name="connsiteX4" fmla="*/ 131780 w 4536352"/>
              <a:gd name="connsiteY4" fmla="*/ 154319 h 343061"/>
              <a:gd name="connsiteX0" fmla="*/ 48436 w 4536352"/>
              <a:gd name="connsiteY0" fmla="*/ 0 h 369387"/>
              <a:gd name="connsiteX1" fmla="*/ 4536352 w 4536352"/>
              <a:gd name="connsiteY1" fmla="*/ 26326 h 369387"/>
              <a:gd name="connsiteX2" fmla="*/ 4472120 w 4536352"/>
              <a:gd name="connsiteY2" fmla="*/ 299405 h 369387"/>
              <a:gd name="connsiteX3" fmla="*/ 0 w 4536352"/>
              <a:gd name="connsiteY3" fmla="*/ 369388 h 369387"/>
              <a:gd name="connsiteX4" fmla="*/ 48436 w 4536352"/>
              <a:gd name="connsiteY4" fmla="*/ 0 h 369387"/>
              <a:gd name="connsiteX0" fmla="*/ 142941 w 4630857"/>
              <a:gd name="connsiteY0" fmla="*/ 0 h 353997"/>
              <a:gd name="connsiteX1" fmla="*/ 4630857 w 4630857"/>
              <a:gd name="connsiteY1" fmla="*/ 26326 h 353997"/>
              <a:gd name="connsiteX2" fmla="*/ 4566625 w 4630857"/>
              <a:gd name="connsiteY2" fmla="*/ 299405 h 353997"/>
              <a:gd name="connsiteX3" fmla="*/ 0 w 4630857"/>
              <a:gd name="connsiteY3" fmla="*/ 353997 h 353997"/>
              <a:gd name="connsiteX4" fmla="*/ 142941 w 4630857"/>
              <a:gd name="connsiteY4" fmla="*/ 0 h 353997"/>
              <a:gd name="connsiteX0" fmla="*/ 379208 w 4630857"/>
              <a:gd name="connsiteY0" fmla="*/ 4456 h 327671"/>
              <a:gd name="connsiteX1" fmla="*/ 4630857 w 4630857"/>
              <a:gd name="connsiteY1" fmla="*/ 0 h 327671"/>
              <a:gd name="connsiteX2" fmla="*/ 4566625 w 4630857"/>
              <a:gd name="connsiteY2" fmla="*/ 273079 h 327671"/>
              <a:gd name="connsiteX3" fmla="*/ 0 w 4630857"/>
              <a:gd name="connsiteY3" fmla="*/ 327671 h 327671"/>
              <a:gd name="connsiteX4" fmla="*/ 379208 w 4630857"/>
              <a:gd name="connsiteY4" fmla="*/ 4456 h 327671"/>
              <a:gd name="connsiteX0" fmla="*/ 379208 w 4670581"/>
              <a:gd name="connsiteY0" fmla="*/ 4456 h 327671"/>
              <a:gd name="connsiteX1" fmla="*/ 4630857 w 4670581"/>
              <a:gd name="connsiteY1" fmla="*/ 0 h 327671"/>
              <a:gd name="connsiteX2" fmla="*/ 4670581 w 4670581"/>
              <a:gd name="connsiteY2" fmla="*/ 315405 h 327671"/>
              <a:gd name="connsiteX3" fmla="*/ 0 w 4670581"/>
              <a:gd name="connsiteY3" fmla="*/ 327671 h 327671"/>
              <a:gd name="connsiteX4" fmla="*/ 379208 w 4670581"/>
              <a:gd name="connsiteY4" fmla="*/ 4456 h 327671"/>
              <a:gd name="connsiteX0" fmla="*/ 379208 w 4670581"/>
              <a:gd name="connsiteY0" fmla="*/ -1 h 323214"/>
              <a:gd name="connsiteX1" fmla="*/ 4545802 w 4670581"/>
              <a:gd name="connsiteY1" fmla="*/ 53258 h 323214"/>
              <a:gd name="connsiteX2" fmla="*/ 4670581 w 4670581"/>
              <a:gd name="connsiteY2" fmla="*/ 310948 h 323214"/>
              <a:gd name="connsiteX3" fmla="*/ 0 w 4670581"/>
              <a:gd name="connsiteY3" fmla="*/ 323214 h 323214"/>
              <a:gd name="connsiteX4" fmla="*/ 379208 w 4670581"/>
              <a:gd name="connsiteY4" fmla="*/ -1 h 323214"/>
              <a:gd name="connsiteX0" fmla="*/ 0 w 4745669"/>
              <a:gd name="connsiteY0" fmla="*/ 4456 h 269955"/>
              <a:gd name="connsiteX1" fmla="*/ 4620890 w 4745669"/>
              <a:gd name="connsiteY1" fmla="*/ -1 h 269955"/>
              <a:gd name="connsiteX2" fmla="*/ 4745669 w 4745669"/>
              <a:gd name="connsiteY2" fmla="*/ 257689 h 269955"/>
              <a:gd name="connsiteX3" fmla="*/ 75088 w 4745669"/>
              <a:gd name="connsiteY3" fmla="*/ 269955 h 269955"/>
              <a:gd name="connsiteX4" fmla="*/ 0 w 4745669"/>
              <a:gd name="connsiteY4" fmla="*/ 4456 h 269955"/>
              <a:gd name="connsiteX0" fmla="*/ 0 w 4745669"/>
              <a:gd name="connsiteY0" fmla="*/ 4458 h 273804"/>
              <a:gd name="connsiteX1" fmla="*/ 4620890 w 4745669"/>
              <a:gd name="connsiteY1" fmla="*/ 1 h 273804"/>
              <a:gd name="connsiteX2" fmla="*/ 4745669 w 4745669"/>
              <a:gd name="connsiteY2" fmla="*/ 257691 h 273804"/>
              <a:gd name="connsiteX3" fmla="*/ 90402 w 4745669"/>
              <a:gd name="connsiteY3" fmla="*/ 273804 h 273804"/>
              <a:gd name="connsiteX4" fmla="*/ 0 w 4745669"/>
              <a:gd name="connsiteY4" fmla="*/ 4458 h 273804"/>
              <a:gd name="connsiteX0" fmla="*/ 0 w 4715043"/>
              <a:gd name="connsiteY0" fmla="*/ 4456 h 273802"/>
              <a:gd name="connsiteX1" fmla="*/ 4620890 w 4715043"/>
              <a:gd name="connsiteY1" fmla="*/ -1 h 273802"/>
              <a:gd name="connsiteX2" fmla="*/ 4715043 w 4715043"/>
              <a:gd name="connsiteY2" fmla="*/ 242298 h 273802"/>
              <a:gd name="connsiteX3" fmla="*/ 90402 w 4715043"/>
              <a:gd name="connsiteY3" fmla="*/ 273802 h 273802"/>
              <a:gd name="connsiteX4" fmla="*/ 0 w 4715043"/>
              <a:gd name="connsiteY4" fmla="*/ 4456 h 273802"/>
              <a:gd name="connsiteX0" fmla="*/ 0 w 5289574"/>
              <a:gd name="connsiteY0" fmla="*/ -1 h 269345"/>
              <a:gd name="connsiteX1" fmla="*/ 5289574 w 5289574"/>
              <a:gd name="connsiteY1" fmla="*/ 22476 h 269345"/>
              <a:gd name="connsiteX2" fmla="*/ 4715043 w 5289574"/>
              <a:gd name="connsiteY2" fmla="*/ 237841 h 269345"/>
              <a:gd name="connsiteX3" fmla="*/ 90402 w 5289574"/>
              <a:gd name="connsiteY3" fmla="*/ 269345 h 269345"/>
              <a:gd name="connsiteX4" fmla="*/ 0 w 5289574"/>
              <a:gd name="connsiteY4" fmla="*/ -1 h 269345"/>
              <a:gd name="connsiteX0" fmla="*/ 0 w 7532923"/>
              <a:gd name="connsiteY0" fmla="*/ 1 h 269347"/>
              <a:gd name="connsiteX1" fmla="*/ 7532923 w 7532923"/>
              <a:gd name="connsiteY1" fmla="*/ 3240 h 269347"/>
              <a:gd name="connsiteX2" fmla="*/ 4715043 w 7532923"/>
              <a:gd name="connsiteY2" fmla="*/ 237843 h 269347"/>
              <a:gd name="connsiteX3" fmla="*/ 90402 w 7532923"/>
              <a:gd name="connsiteY3" fmla="*/ 269347 h 269347"/>
              <a:gd name="connsiteX4" fmla="*/ 0 w 7532923"/>
              <a:gd name="connsiteY4" fmla="*/ 1 h 269347"/>
              <a:gd name="connsiteX0" fmla="*/ 4254606 w 7442522"/>
              <a:gd name="connsiteY0" fmla="*/ 0 h 273193"/>
              <a:gd name="connsiteX1" fmla="*/ 7442522 w 7442522"/>
              <a:gd name="connsiteY1" fmla="*/ 7086 h 273193"/>
              <a:gd name="connsiteX2" fmla="*/ 4624642 w 7442522"/>
              <a:gd name="connsiteY2" fmla="*/ 241689 h 273193"/>
              <a:gd name="connsiteX3" fmla="*/ 1 w 7442522"/>
              <a:gd name="connsiteY3" fmla="*/ 273193 h 273193"/>
              <a:gd name="connsiteX4" fmla="*/ 4254606 w 7442522"/>
              <a:gd name="connsiteY4" fmla="*/ 0 h 273193"/>
              <a:gd name="connsiteX0" fmla="*/ 2696066 w 5883982"/>
              <a:gd name="connsiteY0" fmla="*/ 0 h 241689"/>
              <a:gd name="connsiteX1" fmla="*/ 5883982 w 5883982"/>
              <a:gd name="connsiteY1" fmla="*/ 7086 h 241689"/>
              <a:gd name="connsiteX2" fmla="*/ 3066102 w 5883982"/>
              <a:gd name="connsiteY2" fmla="*/ 241689 h 241689"/>
              <a:gd name="connsiteX3" fmla="*/ 0 w 5883982"/>
              <a:gd name="connsiteY3" fmla="*/ 238564 h 241689"/>
              <a:gd name="connsiteX4" fmla="*/ 2696066 w 5883982"/>
              <a:gd name="connsiteY4" fmla="*/ 0 h 241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83982" h="241689">
                <a:moveTo>
                  <a:pt x="2696066" y="0"/>
                </a:moveTo>
                <a:lnTo>
                  <a:pt x="5883982" y="7086"/>
                </a:lnTo>
                <a:lnTo>
                  <a:pt x="3066102" y="241689"/>
                </a:lnTo>
                <a:lnTo>
                  <a:pt x="0" y="238564"/>
                </a:lnTo>
                <a:lnTo>
                  <a:pt x="269606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 bwMode="gray">
          <a:xfrm>
            <a:off x="8162518" y="6362780"/>
            <a:ext cx="980697" cy="495219"/>
          </a:xfrm>
          <a:custGeom>
            <a:avLst/>
            <a:gdLst>
              <a:gd name="connsiteX0" fmla="*/ 0 w 1371600"/>
              <a:gd name="connsiteY0" fmla="*/ 0 h 206828"/>
              <a:gd name="connsiteX1" fmla="*/ 1230086 w 1371600"/>
              <a:gd name="connsiteY1" fmla="*/ 21771 h 206828"/>
              <a:gd name="connsiteX2" fmla="*/ 1371600 w 1371600"/>
              <a:gd name="connsiteY2" fmla="*/ 119743 h 206828"/>
              <a:gd name="connsiteX3" fmla="*/ 522515 w 1371600"/>
              <a:gd name="connsiteY3" fmla="*/ 130628 h 206828"/>
              <a:gd name="connsiteX4" fmla="*/ 511629 w 1371600"/>
              <a:gd name="connsiteY4" fmla="*/ 206828 h 206828"/>
              <a:gd name="connsiteX5" fmla="*/ 10886 w 1371600"/>
              <a:gd name="connsiteY5" fmla="*/ 206828 h 206828"/>
              <a:gd name="connsiteX6" fmla="*/ 0 w 1371600"/>
              <a:gd name="connsiteY6" fmla="*/ 0 h 206828"/>
              <a:gd name="connsiteX0" fmla="*/ 0 w 1371600"/>
              <a:gd name="connsiteY0" fmla="*/ 0 h 206828"/>
              <a:gd name="connsiteX1" fmla="*/ 1230086 w 1371600"/>
              <a:gd name="connsiteY1" fmla="*/ 21771 h 206828"/>
              <a:gd name="connsiteX2" fmla="*/ 1371600 w 1371600"/>
              <a:gd name="connsiteY2" fmla="*/ 119743 h 206828"/>
              <a:gd name="connsiteX3" fmla="*/ 522515 w 1371600"/>
              <a:gd name="connsiteY3" fmla="*/ 130628 h 206828"/>
              <a:gd name="connsiteX4" fmla="*/ 511629 w 1371600"/>
              <a:gd name="connsiteY4" fmla="*/ 206828 h 206828"/>
              <a:gd name="connsiteX5" fmla="*/ 10886 w 1371600"/>
              <a:gd name="connsiteY5" fmla="*/ 206828 h 206828"/>
              <a:gd name="connsiteX6" fmla="*/ 0 w 1371600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22515 w 1367073"/>
              <a:gd name="connsiteY3" fmla="*/ 130628 h 206828"/>
              <a:gd name="connsiteX4" fmla="*/ 511629 w 1367073"/>
              <a:gd name="connsiteY4" fmla="*/ 206828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8180 w 1367073"/>
              <a:gd name="connsiteY3" fmla="*/ 135909 h 206828"/>
              <a:gd name="connsiteX4" fmla="*/ 511629 w 1367073"/>
              <a:gd name="connsiteY4" fmla="*/ 206828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8180 w 1367073"/>
              <a:gd name="connsiteY3" fmla="*/ 135909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2899 w 1367073"/>
              <a:gd name="connsiteY3" fmla="*/ 135155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21760 w 1367073"/>
              <a:gd name="connsiteY3" fmla="*/ 146472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9846"/>
              <a:gd name="connsiteX1" fmla="*/ 1230086 w 1367073"/>
              <a:gd name="connsiteY1" fmla="*/ 21771 h 209846"/>
              <a:gd name="connsiteX2" fmla="*/ 1367073 w 1367073"/>
              <a:gd name="connsiteY2" fmla="*/ 143886 h 209846"/>
              <a:gd name="connsiteX3" fmla="*/ 521760 w 1367073"/>
              <a:gd name="connsiteY3" fmla="*/ 146472 h 209846"/>
              <a:gd name="connsiteX4" fmla="*/ 507856 w 1367073"/>
              <a:gd name="connsiteY4" fmla="*/ 209846 h 209846"/>
              <a:gd name="connsiteX5" fmla="*/ 10886 w 1367073"/>
              <a:gd name="connsiteY5" fmla="*/ 206828 h 209846"/>
              <a:gd name="connsiteX6" fmla="*/ 0 w 1367073"/>
              <a:gd name="connsiteY6" fmla="*/ 0 h 209846"/>
              <a:gd name="connsiteX0" fmla="*/ 0 w 1367073"/>
              <a:gd name="connsiteY0" fmla="*/ 0 h 209846"/>
              <a:gd name="connsiteX1" fmla="*/ 1230086 w 1367073"/>
              <a:gd name="connsiteY1" fmla="*/ 21771 h 209846"/>
              <a:gd name="connsiteX2" fmla="*/ 1367073 w 1367073"/>
              <a:gd name="connsiteY2" fmla="*/ 143886 h 209846"/>
              <a:gd name="connsiteX3" fmla="*/ 521760 w 1367073"/>
              <a:gd name="connsiteY3" fmla="*/ 146472 h 209846"/>
              <a:gd name="connsiteX4" fmla="*/ 507856 w 1367073"/>
              <a:gd name="connsiteY4" fmla="*/ 209846 h 209846"/>
              <a:gd name="connsiteX5" fmla="*/ 1833 w 1367073"/>
              <a:gd name="connsiteY5" fmla="*/ 208337 h 209846"/>
              <a:gd name="connsiteX6" fmla="*/ 0 w 1367073"/>
              <a:gd name="connsiteY6" fmla="*/ 0 h 209846"/>
              <a:gd name="connsiteX0" fmla="*/ 0 w 1367073"/>
              <a:gd name="connsiteY0" fmla="*/ 0 h 385634"/>
              <a:gd name="connsiteX1" fmla="*/ 1230086 w 1367073"/>
              <a:gd name="connsiteY1" fmla="*/ 21771 h 385634"/>
              <a:gd name="connsiteX2" fmla="*/ 1367073 w 1367073"/>
              <a:gd name="connsiteY2" fmla="*/ 143886 h 385634"/>
              <a:gd name="connsiteX3" fmla="*/ 521760 w 1367073"/>
              <a:gd name="connsiteY3" fmla="*/ 146472 h 385634"/>
              <a:gd name="connsiteX4" fmla="*/ 507856 w 1367073"/>
              <a:gd name="connsiteY4" fmla="*/ 209846 h 385634"/>
              <a:gd name="connsiteX5" fmla="*/ 7869 w 1367073"/>
              <a:gd name="connsiteY5" fmla="*/ 385634 h 385634"/>
              <a:gd name="connsiteX6" fmla="*/ 0 w 1367073"/>
              <a:gd name="connsiteY6" fmla="*/ 0 h 385634"/>
              <a:gd name="connsiteX0" fmla="*/ 0 w 1367073"/>
              <a:gd name="connsiteY0" fmla="*/ 0 h 390161"/>
              <a:gd name="connsiteX1" fmla="*/ 1230086 w 1367073"/>
              <a:gd name="connsiteY1" fmla="*/ 21771 h 390161"/>
              <a:gd name="connsiteX2" fmla="*/ 1367073 w 1367073"/>
              <a:gd name="connsiteY2" fmla="*/ 143886 h 390161"/>
              <a:gd name="connsiteX3" fmla="*/ 521760 w 1367073"/>
              <a:gd name="connsiteY3" fmla="*/ 146472 h 390161"/>
              <a:gd name="connsiteX4" fmla="*/ 1091050 w 1367073"/>
              <a:gd name="connsiteY4" fmla="*/ 390161 h 390161"/>
              <a:gd name="connsiteX5" fmla="*/ 7869 w 1367073"/>
              <a:gd name="connsiteY5" fmla="*/ 385634 h 390161"/>
              <a:gd name="connsiteX6" fmla="*/ 0 w 1367073"/>
              <a:gd name="connsiteY6" fmla="*/ 0 h 390161"/>
              <a:gd name="connsiteX0" fmla="*/ 0 w 1367073"/>
              <a:gd name="connsiteY0" fmla="*/ 0 h 390161"/>
              <a:gd name="connsiteX1" fmla="*/ 1230086 w 1367073"/>
              <a:gd name="connsiteY1" fmla="*/ 21771 h 390161"/>
              <a:gd name="connsiteX2" fmla="*/ 1367073 w 1367073"/>
              <a:gd name="connsiteY2" fmla="*/ 143886 h 390161"/>
              <a:gd name="connsiteX3" fmla="*/ 1023473 w 1367073"/>
              <a:gd name="connsiteY3" fmla="*/ 113276 h 390161"/>
              <a:gd name="connsiteX4" fmla="*/ 1091050 w 1367073"/>
              <a:gd name="connsiteY4" fmla="*/ 390161 h 390161"/>
              <a:gd name="connsiteX5" fmla="*/ 7869 w 1367073"/>
              <a:gd name="connsiteY5" fmla="*/ 385634 h 390161"/>
              <a:gd name="connsiteX6" fmla="*/ 0 w 1367073"/>
              <a:gd name="connsiteY6" fmla="*/ 0 h 390161"/>
              <a:gd name="connsiteX0" fmla="*/ 0 w 1230086"/>
              <a:gd name="connsiteY0" fmla="*/ 0 h 390161"/>
              <a:gd name="connsiteX1" fmla="*/ 1230086 w 1230086"/>
              <a:gd name="connsiteY1" fmla="*/ 21771 h 390161"/>
              <a:gd name="connsiteX2" fmla="*/ 457200 w 1230086"/>
              <a:gd name="connsiteY2" fmla="*/ 113708 h 390161"/>
              <a:gd name="connsiteX3" fmla="*/ 1023473 w 1230086"/>
              <a:gd name="connsiteY3" fmla="*/ 113276 h 390161"/>
              <a:gd name="connsiteX4" fmla="*/ 1091050 w 1230086"/>
              <a:gd name="connsiteY4" fmla="*/ 390161 h 390161"/>
              <a:gd name="connsiteX5" fmla="*/ 7869 w 1230086"/>
              <a:gd name="connsiteY5" fmla="*/ 385634 h 390161"/>
              <a:gd name="connsiteX6" fmla="*/ 0 w 1230086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57200 w 1091050"/>
              <a:gd name="connsiteY2" fmla="*/ 113708 h 390161"/>
              <a:gd name="connsiteX3" fmla="*/ 1023473 w 1091050"/>
              <a:gd name="connsiteY3" fmla="*/ 113276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57200 w 1091050"/>
              <a:gd name="connsiteY2" fmla="*/ 113708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0410 w 1091050"/>
              <a:gd name="connsiteY1" fmla="*/ 1684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0410 w 1091050"/>
              <a:gd name="connsiteY1" fmla="*/ 1684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3106 w 1091050"/>
              <a:gd name="connsiteY5" fmla="*/ 388015 h 390161"/>
              <a:gd name="connsiteX6" fmla="*/ 0 w 1091050"/>
              <a:gd name="connsiteY6" fmla="*/ 0 h 390161"/>
              <a:gd name="connsiteX0" fmla="*/ 2692 w 1088979"/>
              <a:gd name="connsiteY0" fmla="*/ 697 h 388477"/>
              <a:gd name="connsiteX1" fmla="*/ 498339 w 1088979"/>
              <a:gd name="connsiteY1" fmla="*/ 0 h 388477"/>
              <a:gd name="connsiteX2" fmla="*/ 464654 w 1088979"/>
              <a:gd name="connsiteY2" fmla="*/ 104880 h 388477"/>
              <a:gd name="connsiteX3" fmla="*/ 1028546 w 1088979"/>
              <a:gd name="connsiteY3" fmla="*/ 104448 h 388477"/>
              <a:gd name="connsiteX4" fmla="*/ 1088979 w 1088979"/>
              <a:gd name="connsiteY4" fmla="*/ 388477 h 388477"/>
              <a:gd name="connsiteX5" fmla="*/ 1035 w 1088979"/>
              <a:gd name="connsiteY5" fmla="*/ 386331 h 388477"/>
              <a:gd name="connsiteX6" fmla="*/ 2692 w 1088979"/>
              <a:gd name="connsiteY6" fmla="*/ 697 h 388477"/>
              <a:gd name="connsiteX0" fmla="*/ 310 w 1088979"/>
              <a:gd name="connsiteY0" fmla="*/ 697 h 388477"/>
              <a:gd name="connsiteX1" fmla="*/ 498339 w 1088979"/>
              <a:gd name="connsiteY1" fmla="*/ 0 h 388477"/>
              <a:gd name="connsiteX2" fmla="*/ 464654 w 1088979"/>
              <a:gd name="connsiteY2" fmla="*/ 104880 h 388477"/>
              <a:gd name="connsiteX3" fmla="*/ 1028546 w 1088979"/>
              <a:gd name="connsiteY3" fmla="*/ 104448 h 388477"/>
              <a:gd name="connsiteX4" fmla="*/ 1088979 w 1088979"/>
              <a:gd name="connsiteY4" fmla="*/ 388477 h 388477"/>
              <a:gd name="connsiteX5" fmla="*/ 1035 w 1088979"/>
              <a:gd name="connsiteY5" fmla="*/ 386331 h 388477"/>
              <a:gd name="connsiteX6" fmla="*/ 310 w 1088979"/>
              <a:gd name="connsiteY6" fmla="*/ 697 h 388477"/>
              <a:gd name="connsiteX0" fmla="*/ 310 w 1088979"/>
              <a:gd name="connsiteY0" fmla="*/ 697 h 388477"/>
              <a:gd name="connsiteX1" fmla="*/ 498339 w 1088979"/>
              <a:gd name="connsiteY1" fmla="*/ 0 h 388477"/>
              <a:gd name="connsiteX2" fmla="*/ 1028546 w 1088979"/>
              <a:gd name="connsiteY2" fmla="*/ 104448 h 388477"/>
              <a:gd name="connsiteX3" fmla="*/ 1088979 w 1088979"/>
              <a:gd name="connsiteY3" fmla="*/ 388477 h 388477"/>
              <a:gd name="connsiteX4" fmla="*/ 1035 w 1088979"/>
              <a:gd name="connsiteY4" fmla="*/ 386331 h 388477"/>
              <a:gd name="connsiteX5" fmla="*/ 310 w 1088979"/>
              <a:gd name="connsiteY5" fmla="*/ 697 h 388477"/>
              <a:gd name="connsiteX0" fmla="*/ 310 w 1088979"/>
              <a:gd name="connsiteY0" fmla="*/ 0 h 387780"/>
              <a:gd name="connsiteX1" fmla="*/ 1028546 w 1088979"/>
              <a:gd name="connsiteY1" fmla="*/ 103751 h 387780"/>
              <a:gd name="connsiteX2" fmla="*/ 1088979 w 1088979"/>
              <a:gd name="connsiteY2" fmla="*/ 387780 h 387780"/>
              <a:gd name="connsiteX3" fmla="*/ 1035 w 1088979"/>
              <a:gd name="connsiteY3" fmla="*/ 385634 h 387780"/>
              <a:gd name="connsiteX4" fmla="*/ 310 w 1088979"/>
              <a:gd name="connsiteY4" fmla="*/ 0 h 387780"/>
              <a:gd name="connsiteX0" fmla="*/ 49471 w 1088979"/>
              <a:gd name="connsiteY0" fmla="*/ 0 h 393431"/>
              <a:gd name="connsiteX1" fmla="*/ 1028546 w 1088979"/>
              <a:gd name="connsiteY1" fmla="*/ 109402 h 393431"/>
              <a:gd name="connsiteX2" fmla="*/ 1088979 w 1088979"/>
              <a:gd name="connsiteY2" fmla="*/ 393431 h 393431"/>
              <a:gd name="connsiteX3" fmla="*/ 1035 w 1088979"/>
              <a:gd name="connsiteY3" fmla="*/ 391285 h 393431"/>
              <a:gd name="connsiteX4" fmla="*/ 49471 w 1088979"/>
              <a:gd name="connsiteY4" fmla="*/ 0 h 393431"/>
              <a:gd name="connsiteX0" fmla="*/ 48436 w 1087944"/>
              <a:gd name="connsiteY0" fmla="*/ 0 h 393431"/>
              <a:gd name="connsiteX1" fmla="*/ 1027511 w 1087944"/>
              <a:gd name="connsiteY1" fmla="*/ 109402 h 393431"/>
              <a:gd name="connsiteX2" fmla="*/ 1087944 w 1087944"/>
              <a:gd name="connsiteY2" fmla="*/ 393431 h 393431"/>
              <a:gd name="connsiteX3" fmla="*/ 0 w 1087944"/>
              <a:gd name="connsiteY3" fmla="*/ 391285 h 393431"/>
              <a:gd name="connsiteX4" fmla="*/ 48436 w 1087944"/>
              <a:gd name="connsiteY4" fmla="*/ 0 h 393431"/>
              <a:gd name="connsiteX0" fmla="*/ 48436 w 4472120"/>
              <a:gd name="connsiteY0" fmla="*/ 0 h 391284"/>
              <a:gd name="connsiteX1" fmla="*/ 1027511 w 4472120"/>
              <a:gd name="connsiteY1" fmla="*/ 109402 h 391284"/>
              <a:gd name="connsiteX2" fmla="*/ 4472120 w 4472120"/>
              <a:gd name="connsiteY2" fmla="*/ 321302 h 391284"/>
              <a:gd name="connsiteX3" fmla="*/ 0 w 4472120"/>
              <a:gd name="connsiteY3" fmla="*/ 391285 h 391284"/>
              <a:gd name="connsiteX4" fmla="*/ 48436 w 4472120"/>
              <a:gd name="connsiteY4" fmla="*/ 0 h 391284"/>
              <a:gd name="connsiteX0" fmla="*/ 48436 w 4550640"/>
              <a:gd name="connsiteY0" fmla="*/ 0 h 391284"/>
              <a:gd name="connsiteX1" fmla="*/ 4550640 w 4550640"/>
              <a:gd name="connsiteY1" fmla="*/ 37273 h 391284"/>
              <a:gd name="connsiteX2" fmla="*/ 4472120 w 4550640"/>
              <a:gd name="connsiteY2" fmla="*/ 321302 h 391284"/>
              <a:gd name="connsiteX3" fmla="*/ 0 w 4550640"/>
              <a:gd name="connsiteY3" fmla="*/ 391285 h 391284"/>
              <a:gd name="connsiteX4" fmla="*/ 48436 w 4550640"/>
              <a:gd name="connsiteY4" fmla="*/ 0 h 391284"/>
              <a:gd name="connsiteX0" fmla="*/ 48436 w 4562546"/>
              <a:gd name="connsiteY0" fmla="*/ 0 h 391284"/>
              <a:gd name="connsiteX1" fmla="*/ 4562546 w 4562546"/>
              <a:gd name="connsiteY1" fmla="*/ 119386 h 391284"/>
              <a:gd name="connsiteX2" fmla="*/ 4472120 w 4562546"/>
              <a:gd name="connsiteY2" fmla="*/ 321302 h 391284"/>
              <a:gd name="connsiteX3" fmla="*/ 0 w 4562546"/>
              <a:gd name="connsiteY3" fmla="*/ 391285 h 391284"/>
              <a:gd name="connsiteX4" fmla="*/ 48436 w 4562546"/>
              <a:gd name="connsiteY4" fmla="*/ 0 h 391284"/>
              <a:gd name="connsiteX0" fmla="*/ 48436 w 4536352"/>
              <a:gd name="connsiteY0" fmla="*/ 0 h 391284"/>
              <a:gd name="connsiteX1" fmla="*/ 4536352 w 4536352"/>
              <a:gd name="connsiteY1" fmla="*/ 48223 h 391284"/>
              <a:gd name="connsiteX2" fmla="*/ 4472120 w 4536352"/>
              <a:gd name="connsiteY2" fmla="*/ 321302 h 391284"/>
              <a:gd name="connsiteX3" fmla="*/ 0 w 4536352"/>
              <a:gd name="connsiteY3" fmla="*/ 391285 h 391284"/>
              <a:gd name="connsiteX4" fmla="*/ 48436 w 4536352"/>
              <a:gd name="connsiteY4" fmla="*/ 0 h 391284"/>
              <a:gd name="connsiteX0" fmla="*/ 55580 w 4536352"/>
              <a:gd name="connsiteY0" fmla="*/ 0 h 363914"/>
              <a:gd name="connsiteX1" fmla="*/ 4536352 w 4536352"/>
              <a:gd name="connsiteY1" fmla="*/ 20853 h 363914"/>
              <a:gd name="connsiteX2" fmla="*/ 4472120 w 4536352"/>
              <a:gd name="connsiteY2" fmla="*/ 293932 h 363914"/>
              <a:gd name="connsiteX3" fmla="*/ 0 w 4536352"/>
              <a:gd name="connsiteY3" fmla="*/ 363915 h 363914"/>
              <a:gd name="connsiteX4" fmla="*/ 55580 w 4536352"/>
              <a:gd name="connsiteY4" fmla="*/ 0 h 363914"/>
              <a:gd name="connsiteX0" fmla="*/ 131780 w 4536352"/>
              <a:gd name="connsiteY0" fmla="*/ 154319 h 343061"/>
              <a:gd name="connsiteX1" fmla="*/ 4536352 w 4536352"/>
              <a:gd name="connsiteY1" fmla="*/ 0 h 343061"/>
              <a:gd name="connsiteX2" fmla="*/ 4472120 w 4536352"/>
              <a:gd name="connsiteY2" fmla="*/ 273079 h 343061"/>
              <a:gd name="connsiteX3" fmla="*/ 0 w 4536352"/>
              <a:gd name="connsiteY3" fmla="*/ 343062 h 343061"/>
              <a:gd name="connsiteX4" fmla="*/ 131780 w 4536352"/>
              <a:gd name="connsiteY4" fmla="*/ 154319 h 343061"/>
              <a:gd name="connsiteX0" fmla="*/ 48436 w 4536352"/>
              <a:gd name="connsiteY0" fmla="*/ 0 h 369387"/>
              <a:gd name="connsiteX1" fmla="*/ 4536352 w 4536352"/>
              <a:gd name="connsiteY1" fmla="*/ 26326 h 369387"/>
              <a:gd name="connsiteX2" fmla="*/ 4472120 w 4536352"/>
              <a:gd name="connsiteY2" fmla="*/ 299405 h 369387"/>
              <a:gd name="connsiteX3" fmla="*/ 0 w 4536352"/>
              <a:gd name="connsiteY3" fmla="*/ 369388 h 369387"/>
              <a:gd name="connsiteX4" fmla="*/ 48436 w 4536352"/>
              <a:gd name="connsiteY4" fmla="*/ 0 h 369387"/>
              <a:gd name="connsiteX0" fmla="*/ 142941 w 4630857"/>
              <a:gd name="connsiteY0" fmla="*/ 0 h 353997"/>
              <a:gd name="connsiteX1" fmla="*/ 4630857 w 4630857"/>
              <a:gd name="connsiteY1" fmla="*/ 26326 h 353997"/>
              <a:gd name="connsiteX2" fmla="*/ 4566625 w 4630857"/>
              <a:gd name="connsiteY2" fmla="*/ 299405 h 353997"/>
              <a:gd name="connsiteX3" fmla="*/ 0 w 4630857"/>
              <a:gd name="connsiteY3" fmla="*/ 353997 h 353997"/>
              <a:gd name="connsiteX4" fmla="*/ 142941 w 4630857"/>
              <a:gd name="connsiteY4" fmla="*/ 0 h 353997"/>
              <a:gd name="connsiteX0" fmla="*/ 379208 w 4630857"/>
              <a:gd name="connsiteY0" fmla="*/ 4456 h 327671"/>
              <a:gd name="connsiteX1" fmla="*/ 4630857 w 4630857"/>
              <a:gd name="connsiteY1" fmla="*/ 0 h 327671"/>
              <a:gd name="connsiteX2" fmla="*/ 4566625 w 4630857"/>
              <a:gd name="connsiteY2" fmla="*/ 273079 h 327671"/>
              <a:gd name="connsiteX3" fmla="*/ 0 w 4630857"/>
              <a:gd name="connsiteY3" fmla="*/ 327671 h 327671"/>
              <a:gd name="connsiteX4" fmla="*/ 379208 w 4630857"/>
              <a:gd name="connsiteY4" fmla="*/ 4456 h 327671"/>
              <a:gd name="connsiteX0" fmla="*/ 379208 w 4670581"/>
              <a:gd name="connsiteY0" fmla="*/ 4456 h 327671"/>
              <a:gd name="connsiteX1" fmla="*/ 4630857 w 4670581"/>
              <a:gd name="connsiteY1" fmla="*/ 0 h 327671"/>
              <a:gd name="connsiteX2" fmla="*/ 4670581 w 4670581"/>
              <a:gd name="connsiteY2" fmla="*/ 315405 h 327671"/>
              <a:gd name="connsiteX3" fmla="*/ 0 w 4670581"/>
              <a:gd name="connsiteY3" fmla="*/ 327671 h 327671"/>
              <a:gd name="connsiteX4" fmla="*/ 379208 w 4670581"/>
              <a:gd name="connsiteY4" fmla="*/ 4456 h 327671"/>
              <a:gd name="connsiteX0" fmla="*/ 379208 w 4670581"/>
              <a:gd name="connsiteY0" fmla="*/ -1 h 323214"/>
              <a:gd name="connsiteX1" fmla="*/ 4545802 w 4670581"/>
              <a:gd name="connsiteY1" fmla="*/ 53258 h 323214"/>
              <a:gd name="connsiteX2" fmla="*/ 4670581 w 4670581"/>
              <a:gd name="connsiteY2" fmla="*/ 310948 h 323214"/>
              <a:gd name="connsiteX3" fmla="*/ 0 w 4670581"/>
              <a:gd name="connsiteY3" fmla="*/ 323214 h 323214"/>
              <a:gd name="connsiteX4" fmla="*/ 379208 w 4670581"/>
              <a:gd name="connsiteY4" fmla="*/ -1 h 323214"/>
              <a:gd name="connsiteX0" fmla="*/ 0 w 4745669"/>
              <a:gd name="connsiteY0" fmla="*/ 4456 h 269955"/>
              <a:gd name="connsiteX1" fmla="*/ 4620890 w 4745669"/>
              <a:gd name="connsiteY1" fmla="*/ -1 h 269955"/>
              <a:gd name="connsiteX2" fmla="*/ 4745669 w 4745669"/>
              <a:gd name="connsiteY2" fmla="*/ 257689 h 269955"/>
              <a:gd name="connsiteX3" fmla="*/ 75088 w 4745669"/>
              <a:gd name="connsiteY3" fmla="*/ 269955 h 269955"/>
              <a:gd name="connsiteX4" fmla="*/ 0 w 4745669"/>
              <a:gd name="connsiteY4" fmla="*/ 4456 h 269955"/>
              <a:gd name="connsiteX0" fmla="*/ 0 w 4745669"/>
              <a:gd name="connsiteY0" fmla="*/ 4458 h 273804"/>
              <a:gd name="connsiteX1" fmla="*/ 4620890 w 4745669"/>
              <a:gd name="connsiteY1" fmla="*/ 1 h 273804"/>
              <a:gd name="connsiteX2" fmla="*/ 4745669 w 4745669"/>
              <a:gd name="connsiteY2" fmla="*/ 257691 h 273804"/>
              <a:gd name="connsiteX3" fmla="*/ 90402 w 4745669"/>
              <a:gd name="connsiteY3" fmla="*/ 273804 h 273804"/>
              <a:gd name="connsiteX4" fmla="*/ 0 w 4745669"/>
              <a:gd name="connsiteY4" fmla="*/ 4458 h 273804"/>
              <a:gd name="connsiteX0" fmla="*/ 0 w 4715043"/>
              <a:gd name="connsiteY0" fmla="*/ 4456 h 273802"/>
              <a:gd name="connsiteX1" fmla="*/ 4620890 w 4715043"/>
              <a:gd name="connsiteY1" fmla="*/ -1 h 273802"/>
              <a:gd name="connsiteX2" fmla="*/ 4715043 w 4715043"/>
              <a:gd name="connsiteY2" fmla="*/ 242298 h 273802"/>
              <a:gd name="connsiteX3" fmla="*/ 90402 w 4715043"/>
              <a:gd name="connsiteY3" fmla="*/ 273802 h 273802"/>
              <a:gd name="connsiteX4" fmla="*/ 0 w 4715043"/>
              <a:gd name="connsiteY4" fmla="*/ 4456 h 273802"/>
              <a:gd name="connsiteX0" fmla="*/ 0 w 5289574"/>
              <a:gd name="connsiteY0" fmla="*/ -1 h 269345"/>
              <a:gd name="connsiteX1" fmla="*/ 5289574 w 5289574"/>
              <a:gd name="connsiteY1" fmla="*/ 22476 h 269345"/>
              <a:gd name="connsiteX2" fmla="*/ 4715043 w 5289574"/>
              <a:gd name="connsiteY2" fmla="*/ 237841 h 269345"/>
              <a:gd name="connsiteX3" fmla="*/ 90402 w 5289574"/>
              <a:gd name="connsiteY3" fmla="*/ 269345 h 269345"/>
              <a:gd name="connsiteX4" fmla="*/ 0 w 5289574"/>
              <a:gd name="connsiteY4" fmla="*/ -1 h 269345"/>
              <a:gd name="connsiteX0" fmla="*/ 0 w 7532923"/>
              <a:gd name="connsiteY0" fmla="*/ 1 h 269347"/>
              <a:gd name="connsiteX1" fmla="*/ 7532923 w 7532923"/>
              <a:gd name="connsiteY1" fmla="*/ 3240 h 269347"/>
              <a:gd name="connsiteX2" fmla="*/ 4715043 w 7532923"/>
              <a:gd name="connsiteY2" fmla="*/ 237843 h 269347"/>
              <a:gd name="connsiteX3" fmla="*/ 90402 w 7532923"/>
              <a:gd name="connsiteY3" fmla="*/ 269347 h 269347"/>
              <a:gd name="connsiteX4" fmla="*/ 0 w 7532923"/>
              <a:gd name="connsiteY4" fmla="*/ 1 h 269347"/>
              <a:gd name="connsiteX0" fmla="*/ 4254606 w 7442522"/>
              <a:gd name="connsiteY0" fmla="*/ 0 h 273193"/>
              <a:gd name="connsiteX1" fmla="*/ 7442522 w 7442522"/>
              <a:gd name="connsiteY1" fmla="*/ 7086 h 273193"/>
              <a:gd name="connsiteX2" fmla="*/ 4624642 w 7442522"/>
              <a:gd name="connsiteY2" fmla="*/ 241689 h 273193"/>
              <a:gd name="connsiteX3" fmla="*/ 1 w 7442522"/>
              <a:gd name="connsiteY3" fmla="*/ 273193 h 273193"/>
              <a:gd name="connsiteX4" fmla="*/ 4254606 w 7442522"/>
              <a:gd name="connsiteY4" fmla="*/ 0 h 273193"/>
              <a:gd name="connsiteX0" fmla="*/ 2696066 w 5883982"/>
              <a:gd name="connsiteY0" fmla="*/ 0 h 241689"/>
              <a:gd name="connsiteX1" fmla="*/ 5883982 w 5883982"/>
              <a:gd name="connsiteY1" fmla="*/ 7086 h 241689"/>
              <a:gd name="connsiteX2" fmla="*/ 3066102 w 5883982"/>
              <a:gd name="connsiteY2" fmla="*/ 241689 h 241689"/>
              <a:gd name="connsiteX3" fmla="*/ 0 w 5883982"/>
              <a:gd name="connsiteY3" fmla="*/ 238564 h 241689"/>
              <a:gd name="connsiteX4" fmla="*/ 2696066 w 5883982"/>
              <a:gd name="connsiteY4" fmla="*/ 0 h 241689"/>
              <a:gd name="connsiteX0" fmla="*/ 783321 w 5883982"/>
              <a:gd name="connsiteY0" fmla="*/ 0 h 238076"/>
              <a:gd name="connsiteX1" fmla="*/ 5883982 w 5883982"/>
              <a:gd name="connsiteY1" fmla="*/ 3473 h 238076"/>
              <a:gd name="connsiteX2" fmla="*/ 3066102 w 5883982"/>
              <a:gd name="connsiteY2" fmla="*/ 238076 h 238076"/>
              <a:gd name="connsiteX3" fmla="*/ 0 w 5883982"/>
              <a:gd name="connsiteY3" fmla="*/ 234951 h 238076"/>
              <a:gd name="connsiteX4" fmla="*/ 783321 w 5883982"/>
              <a:gd name="connsiteY4" fmla="*/ 0 h 238076"/>
              <a:gd name="connsiteX0" fmla="*/ 736088 w 5836749"/>
              <a:gd name="connsiteY0" fmla="*/ 0 h 238076"/>
              <a:gd name="connsiteX1" fmla="*/ 5836749 w 5836749"/>
              <a:gd name="connsiteY1" fmla="*/ 3473 h 238076"/>
              <a:gd name="connsiteX2" fmla="*/ 3018869 w 5836749"/>
              <a:gd name="connsiteY2" fmla="*/ 238076 h 238076"/>
              <a:gd name="connsiteX3" fmla="*/ 0 w 5836749"/>
              <a:gd name="connsiteY3" fmla="*/ 234951 h 238076"/>
              <a:gd name="connsiteX4" fmla="*/ 736088 w 5836749"/>
              <a:gd name="connsiteY4" fmla="*/ 0 h 238076"/>
              <a:gd name="connsiteX0" fmla="*/ 736088 w 9725290"/>
              <a:gd name="connsiteY0" fmla="*/ 0 h 234951"/>
              <a:gd name="connsiteX1" fmla="*/ 5836749 w 9725290"/>
              <a:gd name="connsiteY1" fmla="*/ 3473 h 234951"/>
              <a:gd name="connsiteX2" fmla="*/ 9725290 w 9725290"/>
              <a:gd name="connsiteY2" fmla="*/ 234464 h 234951"/>
              <a:gd name="connsiteX3" fmla="*/ 0 w 9725290"/>
              <a:gd name="connsiteY3" fmla="*/ 234951 h 234951"/>
              <a:gd name="connsiteX4" fmla="*/ 736088 w 9725290"/>
              <a:gd name="connsiteY4" fmla="*/ 0 h 234951"/>
              <a:gd name="connsiteX0" fmla="*/ 736088 w 9725290"/>
              <a:gd name="connsiteY0" fmla="*/ 0 h 234951"/>
              <a:gd name="connsiteX1" fmla="*/ 5836749 w 9725290"/>
              <a:gd name="connsiteY1" fmla="*/ 3473 h 234951"/>
              <a:gd name="connsiteX2" fmla="*/ 7111899 w 9725290"/>
              <a:gd name="connsiteY2" fmla="*/ 75858 h 234951"/>
              <a:gd name="connsiteX3" fmla="*/ 9725290 w 9725290"/>
              <a:gd name="connsiteY3" fmla="*/ 234464 h 234951"/>
              <a:gd name="connsiteX4" fmla="*/ 0 w 9725290"/>
              <a:gd name="connsiteY4" fmla="*/ 234951 h 234951"/>
              <a:gd name="connsiteX5" fmla="*/ 736088 w 9725290"/>
              <a:gd name="connsiteY5" fmla="*/ 0 h 234951"/>
              <a:gd name="connsiteX0" fmla="*/ 736088 w 9725290"/>
              <a:gd name="connsiteY0" fmla="*/ 133658 h 368609"/>
              <a:gd name="connsiteX1" fmla="*/ 5836749 w 9725290"/>
              <a:gd name="connsiteY1" fmla="*/ 137131 h 368609"/>
              <a:gd name="connsiteX2" fmla="*/ 9709463 w 9725290"/>
              <a:gd name="connsiteY2" fmla="*/ 0 h 368609"/>
              <a:gd name="connsiteX3" fmla="*/ 9725290 w 9725290"/>
              <a:gd name="connsiteY3" fmla="*/ 368122 h 368609"/>
              <a:gd name="connsiteX4" fmla="*/ 0 w 9725290"/>
              <a:gd name="connsiteY4" fmla="*/ 368609 h 368609"/>
              <a:gd name="connsiteX5" fmla="*/ 736088 w 9725290"/>
              <a:gd name="connsiteY5" fmla="*/ 133658 h 368609"/>
              <a:gd name="connsiteX0" fmla="*/ 736088 w 9725290"/>
              <a:gd name="connsiteY0" fmla="*/ 133658 h 368609"/>
              <a:gd name="connsiteX1" fmla="*/ 5836749 w 9725290"/>
              <a:gd name="connsiteY1" fmla="*/ 137131 h 368609"/>
              <a:gd name="connsiteX2" fmla="*/ 7843941 w 9725290"/>
              <a:gd name="connsiteY2" fmla="*/ 63216 h 368609"/>
              <a:gd name="connsiteX3" fmla="*/ 9709463 w 9725290"/>
              <a:gd name="connsiteY3" fmla="*/ 0 h 368609"/>
              <a:gd name="connsiteX4" fmla="*/ 9725290 w 9725290"/>
              <a:gd name="connsiteY4" fmla="*/ 368122 h 368609"/>
              <a:gd name="connsiteX5" fmla="*/ 0 w 9725290"/>
              <a:gd name="connsiteY5" fmla="*/ 368609 h 368609"/>
              <a:gd name="connsiteX6" fmla="*/ 736088 w 9725290"/>
              <a:gd name="connsiteY6" fmla="*/ 133658 h 368609"/>
              <a:gd name="connsiteX0" fmla="*/ 736088 w 9725290"/>
              <a:gd name="connsiteY0" fmla="*/ 133658 h 368609"/>
              <a:gd name="connsiteX1" fmla="*/ 5836749 w 9725290"/>
              <a:gd name="connsiteY1" fmla="*/ 137131 h 368609"/>
              <a:gd name="connsiteX2" fmla="*/ 9071878 w 9725290"/>
              <a:gd name="connsiteY2" fmla="*/ 1807 h 368609"/>
              <a:gd name="connsiteX3" fmla="*/ 9709463 w 9725290"/>
              <a:gd name="connsiteY3" fmla="*/ 0 h 368609"/>
              <a:gd name="connsiteX4" fmla="*/ 9725290 w 9725290"/>
              <a:gd name="connsiteY4" fmla="*/ 368122 h 368609"/>
              <a:gd name="connsiteX5" fmla="*/ 0 w 9725290"/>
              <a:gd name="connsiteY5" fmla="*/ 368609 h 368609"/>
              <a:gd name="connsiteX6" fmla="*/ 736088 w 9725290"/>
              <a:gd name="connsiteY6" fmla="*/ 133658 h 368609"/>
              <a:gd name="connsiteX0" fmla="*/ 736088 w 9725290"/>
              <a:gd name="connsiteY0" fmla="*/ 133658 h 368609"/>
              <a:gd name="connsiteX1" fmla="*/ 5718680 w 9725290"/>
              <a:gd name="connsiteY1" fmla="*/ 135325 h 368609"/>
              <a:gd name="connsiteX2" fmla="*/ 9071878 w 9725290"/>
              <a:gd name="connsiteY2" fmla="*/ 1807 h 368609"/>
              <a:gd name="connsiteX3" fmla="*/ 9709463 w 9725290"/>
              <a:gd name="connsiteY3" fmla="*/ 0 h 368609"/>
              <a:gd name="connsiteX4" fmla="*/ 9725290 w 9725290"/>
              <a:gd name="connsiteY4" fmla="*/ 368122 h 368609"/>
              <a:gd name="connsiteX5" fmla="*/ 0 w 9725290"/>
              <a:gd name="connsiteY5" fmla="*/ 368609 h 368609"/>
              <a:gd name="connsiteX6" fmla="*/ 736088 w 9725290"/>
              <a:gd name="connsiteY6" fmla="*/ 133658 h 368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725290" h="368609">
                <a:moveTo>
                  <a:pt x="736088" y="133658"/>
                </a:moveTo>
                <a:lnTo>
                  <a:pt x="5718680" y="135325"/>
                </a:lnTo>
                <a:lnTo>
                  <a:pt x="9071878" y="1807"/>
                </a:lnTo>
                <a:lnTo>
                  <a:pt x="9709463" y="0"/>
                </a:lnTo>
                <a:lnTo>
                  <a:pt x="9725290" y="368122"/>
                </a:lnTo>
                <a:lnTo>
                  <a:pt x="0" y="368609"/>
                </a:lnTo>
                <a:lnTo>
                  <a:pt x="736088" y="13365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73152" y="6583680"/>
            <a:ext cx="213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AF550F0-ECEF-4212-BCC1-2C160FEA54FE}" type="datetimeFigureOut">
              <a:rPr lang="ko-KR" altLang="en-US" smtClean="0"/>
              <a:pPr>
                <a:defRPr/>
              </a:pPr>
              <a:t>2024-07-11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670048" y="6583680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8302752" y="6583680"/>
            <a:ext cx="457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A0FF87A-CEAD-4544-9E80-11176BF6EFBE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4066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2" r:id="rId1"/>
    <p:sldLayoutId id="2147484203" r:id="rId2"/>
    <p:sldLayoutId id="2147484204" r:id="rId3"/>
    <p:sldLayoutId id="2147484205" r:id="rId4"/>
    <p:sldLayoutId id="2147484206" r:id="rId5"/>
    <p:sldLayoutId id="2147484207" r:id="rId6"/>
    <p:sldLayoutId id="2147484208" r:id="rId7"/>
    <p:sldLayoutId id="2147484209" r:id="rId8"/>
    <p:sldLayoutId id="2147484210" r:id="rId9"/>
    <p:sldLayoutId id="2147484211" r:id="rId10"/>
    <p:sldLayoutId id="2147484212" r:id="rId11"/>
    <p:sldLayoutId id="2147484214" r:id="rId12"/>
    <p:sldLayoutId id="2147484215" r:id="rId13"/>
    <p:sldLayoutId id="2147484216" r:id="rId14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Clr>
          <a:schemeClr val="tx2"/>
        </a:buClr>
        <a:buSzPct val="90000"/>
        <a:buFont typeface="Wingdings 3" pitchFamily="18" charset="2"/>
        <a:buChar char="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Clr>
          <a:schemeClr val="accent2"/>
        </a:buClr>
        <a:buSzPct val="90000"/>
        <a:buFont typeface="Wingdings 3" pitchFamily="18" charset="2"/>
        <a:buChar char="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Clr>
          <a:schemeClr val="accent3"/>
        </a:buClr>
        <a:buSzPct val="90000"/>
        <a:buFont typeface="Wingdings 3" pitchFamily="18" charset="2"/>
        <a:buChar char="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Clr>
          <a:schemeClr val="accent4"/>
        </a:buClr>
        <a:buSzPct val="90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Clr>
          <a:schemeClr val="accent5"/>
        </a:buClr>
        <a:buSzPct val="90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6.jp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image" Target="../media/image27.jpeg"/><Relationship Id="rId18" Type="http://schemas.openxmlformats.org/officeDocument/2006/relationships/image" Target="../media/image32.jpeg"/><Relationship Id="rId3" Type="http://schemas.openxmlformats.org/officeDocument/2006/relationships/image" Target="../media/image17.jpeg"/><Relationship Id="rId21" Type="http://schemas.openxmlformats.org/officeDocument/2006/relationships/image" Target="../media/image35.jpeg"/><Relationship Id="rId7" Type="http://schemas.openxmlformats.org/officeDocument/2006/relationships/image" Target="../media/image21.jpeg"/><Relationship Id="rId12" Type="http://schemas.openxmlformats.org/officeDocument/2006/relationships/image" Target="../media/image26.jpeg"/><Relationship Id="rId17" Type="http://schemas.openxmlformats.org/officeDocument/2006/relationships/image" Target="../media/image31.jpeg"/><Relationship Id="rId2" Type="http://schemas.openxmlformats.org/officeDocument/2006/relationships/image" Target="../media/image4.png"/><Relationship Id="rId16" Type="http://schemas.openxmlformats.org/officeDocument/2006/relationships/image" Target="../media/image30.jpeg"/><Relationship Id="rId20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5" Type="http://schemas.openxmlformats.org/officeDocument/2006/relationships/image" Target="../media/image19.jpeg"/><Relationship Id="rId15" Type="http://schemas.openxmlformats.org/officeDocument/2006/relationships/image" Target="../media/image29.jpeg"/><Relationship Id="rId23" Type="http://schemas.openxmlformats.org/officeDocument/2006/relationships/image" Target="../media/image37.jpeg"/><Relationship Id="rId10" Type="http://schemas.openxmlformats.org/officeDocument/2006/relationships/image" Target="../media/image24.jpeg"/><Relationship Id="rId19" Type="http://schemas.openxmlformats.org/officeDocument/2006/relationships/image" Target="../media/image33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Relationship Id="rId14" Type="http://schemas.openxmlformats.org/officeDocument/2006/relationships/image" Target="../media/image28.jpeg"/><Relationship Id="rId22" Type="http://schemas.openxmlformats.org/officeDocument/2006/relationships/image" Target="../media/image3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8.png"/><Relationship Id="rId7" Type="http://schemas.openxmlformats.org/officeDocument/2006/relationships/image" Target="../media/image5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Relationship Id="rId9" Type="http://schemas.openxmlformats.org/officeDocument/2006/relationships/image" Target="../media/image54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5.png"/><Relationship Id="rId7" Type="http://schemas.openxmlformats.org/officeDocument/2006/relationships/image" Target="../media/image5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0.jpeg"/><Relationship Id="rId4" Type="http://schemas.openxmlformats.org/officeDocument/2006/relationships/image" Target="../media/image56.jpeg"/><Relationship Id="rId9" Type="http://schemas.openxmlformats.org/officeDocument/2006/relationships/image" Target="../media/image6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5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jpeg"/><Relationship Id="rId4" Type="http://schemas.openxmlformats.org/officeDocument/2006/relationships/image" Target="../media/image6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jpeg"/><Relationship Id="rId3" Type="http://schemas.openxmlformats.org/officeDocument/2006/relationships/image" Target="../media/image79.jpeg"/><Relationship Id="rId7" Type="http://schemas.openxmlformats.org/officeDocument/2006/relationships/image" Target="../media/image83.jpe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jpeg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2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5.jpeg"/><Relationship Id="rId4" Type="http://schemas.openxmlformats.org/officeDocument/2006/relationships/image" Target="../media/image104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8.jpeg"/><Relationship Id="rId4" Type="http://schemas.openxmlformats.org/officeDocument/2006/relationships/image" Target="../media/image107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1.jpeg"/><Relationship Id="rId4" Type="http://schemas.openxmlformats.org/officeDocument/2006/relationships/image" Target="../media/image110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g"/><Relationship Id="rId4" Type="http://schemas.openxmlformats.org/officeDocument/2006/relationships/image" Target="../media/image113.jpe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5"/>
          <p:cNvSpPr/>
          <p:nvPr/>
        </p:nvSpPr>
        <p:spPr>
          <a:xfrm>
            <a:off x="260452" y="853684"/>
            <a:ext cx="4457700" cy="5143499"/>
          </a:xfrm>
          <a:custGeom>
            <a:avLst/>
            <a:gdLst>
              <a:gd name="connsiteX0" fmla="*/ 0 w 5943600"/>
              <a:gd name="connsiteY0" fmla="*/ 0 h 6857999"/>
              <a:gd name="connsiteX1" fmla="*/ 2971800 w 5943600"/>
              <a:gd name="connsiteY1" fmla="*/ 0 h 6857999"/>
              <a:gd name="connsiteX2" fmla="*/ 5943600 w 5943600"/>
              <a:gd name="connsiteY2" fmla="*/ 3429000 h 6857999"/>
              <a:gd name="connsiteX3" fmla="*/ 2971800 w 5943600"/>
              <a:gd name="connsiteY3" fmla="*/ 6857999 h 6857999"/>
              <a:gd name="connsiteX4" fmla="*/ 0 w 5943600"/>
              <a:gd name="connsiteY4" fmla="*/ 6857999 h 6857999"/>
              <a:gd name="connsiteX5" fmla="*/ 0 w 5943600"/>
              <a:gd name="connsiteY5" fmla="*/ 6714160 h 6857999"/>
              <a:gd name="connsiteX6" fmla="*/ 2842025 w 5943600"/>
              <a:gd name="connsiteY6" fmla="*/ 6714160 h 6857999"/>
              <a:gd name="connsiteX7" fmla="*/ 5684050 w 5943600"/>
              <a:gd name="connsiteY7" fmla="*/ 3434901 h 6857999"/>
              <a:gd name="connsiteX8" fmla="*/ 2842025 w 5943600"/>
              <a:gd name="connsiteY8" fmla="*/ 155641 h 6857999"/>
              <a:gd name="connsiteX9" fmla="*/ 0 w 5943600"/>
              <a:gd name="connsiteY9" fmla="*/ 15564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943600" h="6857999">
                <a:moveTo>
                  <a:pt x="0" y="0"/>
                </a:moveTo>
                <a:lnTo>
                  <a:pt x="2971800" y="0"/>
                </a:lnTo>
                <a:lnTo>
                  <a:pt x="5943600" y="3429000"/>
                </a:lnTo>
                <a:lnTo>
                  <a:pt x="2971800" y="6857999"/>
                </a:lnTo>
                <a:lnTo>
                  <a:pt x="0" y="6857999"/>
                </a:lnTo>
                <a:lnTo>
                  <a:pt x="0" y="6714160"/>
                </a:lnTo>
                <a:lnTo>
                  <a:pt x="2842025" y="6714160"/>
                </a:lnTo>
                <a:lnTo>
                  <a:pt x="5684050" y="3434901"/>
                </a:lnTo>
                <a:lnTo>
                  <a:pt x="2842025" y="155641"/>
                </a:lnTo>
                <a:lnTo>
                  <a:pt x="0" y="155641"/>
                </a:lnTo>
                <a:close/>
              </a:path>
            </a:pathLst>
          </a:custGeom>
          <a:gradFill flip="none" rotWithShape="1">
            <a:gsLst>
              <a:gs pos="0">
                <a:srgbClr val="41ABB5">
                  <a:alpha val="95000"/>
                </a:srgbClr>
              </a:gs>
              <a:gs pos="100000">
                <a:srgbClr val="8064A2">
                  <a:alpha val="95000"/>
                </a:srgbClr>
              </a:gs>
            </a:gsLst>
            <a:lin ang="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en-US" kern="0">
              <a:solidFill>
                <a:srgbClr val="FFFFFF"/>
              </a:solidFill>
              <a:latin typeface="Source Sans Pro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544394" y="5444241"/>
            <a:ext cx="599606" cy="55651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그림 개체 틀 8">
            <a:extLst>
              <a:ext uri="{FF2B5EF4-FFF2-40B4-BE49-F238E27FC236}">
                <a16:creationId xmlns:a16="http://schemas.microsoft.com/office/drawing/2014/main" id="{D905F0FD-4722-4969-BD74-7FB8726ABF1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8" y="857251"/>
            <a:ext cx="3857624" cy="5143499"/>
          </a:xfr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25198B80-0C59-48DC-A11A-72FEE5D4D550}"/>
              </a:ext>
            </a:extLst>
          </p:cNvPr>
          <p:cNvSpPr txBox="1"/>
          <p:nvPr/>
        </p:nvSpPr>
        <p:spPr>
          <a:xfrm>
            <a:off x="6911359" y="2082753"/>
            <a:ext cx="955344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spc="225" dirty="0">
                <a:solidFill>
                  <a:schemeClr val="bg1"/>
                </a:solidFill>
                <a:latin typeface="에스코어 드림 8 Heavy" panose="020B0903030302020204" pitchFamily="34" charset="-127"/>
                <a:ea typeface="에스코어 드림 8 Heavy" panose="020B0903030302020204" pitchFamily="34" charset="-127"/>
                <a:cs typeface="Arial" panose="020B0604020202020204" pitchFamily="34" charset="0"/>
              </a:rPr>
              <a:t>OUR </a:t>
            </a:r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136" y="4823024"/>
            <a:ext cx="1325588" cy="342923"/>
          </a:xfrm>
          <a:prstGeom prst="rect">
            <a:avLst/>
          </a:prstGeom>
        </p:spPr>
      </p:pic>
      <p:pic>
        <p:nvPicPr>
          <p:cNvPr id="36" name="그림 3" descr="사본 -POWERTEX.gif"/>
          <p:cNvPicPr>
            <a:picLocks noChangeAspect="1" noChangeArrowheads="1"/>
          </p:cNvPicPr>
          <p:nvPr/>
        </p:nvPicPr>
        <p:blipFill>
          <a:blip r:embed="rId4">
            <a:lum bright="26000"/>
          </a:blip>
          <a:srcRect/>
          <a:stretch>
            <a:fillRect/>
          </a:stretch>
        </p:blipFill>
        <p:spPr bwMode="auto">
          <a:xfrm>
            <a:off x="20151" y="279157"/>
            <a:ext cx="3709437" cy="5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Rectangle 11">
            <a:extLst>
              <a:ext uri="{FF2B5EF4-FFF2-40B4-BE49-F238E27FC236}">
                <a16:creationId xmlns:a16="http://schemas.microsoft.com/office/drawing/2014/main" id="{4CDB109B-D971-40A5-B895-23111F96E04E}"/>
              </a:ext>
            </a:extLst>
          </p:cNvPr>
          <p:cNvSpPr/>
          <p:nvPr/>
        </p:nvSpPr>
        <p:spPr>
          <a:xfrm>
            <a:off x="4726094" y="1878281"/>
            <a:ext cx="3972718" cy="114963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96F9761-8217-415C-8273-18B22F5C68E9}"/>
              </a:ext>
            </a:extLst>
          </p:cNvPr>
          <p:cNvSpPr txBox="1"/>
          <p:nvPr/>
        </p:nvSpPr>
        <p:spPr>
          <a:xfrm>
            <a:off x="5220072" y="1959643"/>
            <a:ext cx="3193031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ko-KR" altLang="en-US" sz="3200" spc="225" dirty="0" smtClean="0">
                <a:solidFill>
                  <a:schemeClr val="bg1"/>
                </a:solidFill>
                <a:latin typeface="에스코어 드림 8 Heavy" panose="020B0903030302020204" pitchFamily="34" charset="-127"/>
                <a:ea typeface="에스코어 드림 8 Heavy" panose="020B0903030302020204" pitchFamily="34" charset="-127"/>
                <a:cs typeface="Arial" panose="020B0604020202020204" pitchFamily="34" charset="0"/>
              </a:rPr>
              <a:t>사 용 설 명 서</a:t>
            </a:r>
            <a:endParaRPr lang="en-US" sz="3200" spc="225" dirty="0">
              <a:solidFill>
                <a:schemeClr val="bg1"/>
              </a:solidFill>
              <a:latin typeface="에스코어 드림 8 Heavy" panose="020B0903030302020204" pitchFamily="34" charset="-127"/>
              <a:ea typeface="에스코어 드림 8 Heavy" panose="020B0903030302020204" pitchFamily="34" charset="-127"/>
              <a:cs typeface="Arial" panose="020B0604020202020204" pitchFamily="34" charset="0"/>
            </a:endParaRPr>
          </a:p>
        </p:txBody>
      </p:sp>
      <p:sp>
        <p:nvSpPr>
          <p:cNvPr id="39" name="TextBox 3"/>
          <p:cNvSpPr txBox="1">
            <a:spLocks noChangeArrowheads="1"/>
          </p:cNvSpPr>
          <p:nvPr/>
        </p:nvSpPr>
        <p:spPr bwMode="auto">
          <a:xfrm>
            <a:off x="4835353" y="5198960"/>
            <a:ext cx="3375446" cy="680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b="1" i="1" dirty="0" err="1" smtClean="0">
                <a:solidFill>
                  <a:srgbClr val="0070C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서보실업</a:t>
            </a:r>
            <a:r>
              <a:rPr kumimoji="0" lang="ko-KR" altLang="en-US" b="1" i="1" dirty="0" smtClean="0">
                <a:solidFill>
                  <a:srgbClr val="0070C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㈜ </a:t>
            </a:r>
            <a:r>
              <a:rPr kumimoji="0" lang="en-US" altLang="ko-KR" sz="825" b="1" i="1" dirty="0" smtClean="0">
                <a:solidFill>
                  <a:srgbClr val="0070C0"/>
                </a:solidFill>
                <a:latin typeface="Arial Black" pitchFamily="34" charset="0"/>
                <a:ea typeface="휴먼매직체" pitchFamily="18" charset="-127"/>
              </a:rPr>
              <a:t>with </a:t>
            </a:r>
            <a:r>
              <a:rPr kumimoji="0" lang="en-US" altLang="ko-KR" sz="825" b="1" i="1" dirty="0">
                <a:solidFill>
                  <a:srgbClr val="0070C0"/>
                </a:solidFill>
                <a:latin typeface="Arial Black" pitchFamily="34" charset="0"/>
                <a:ea typeface="휴먼매직체" pitchFamily="18" charset="-127"/>
              </a:rPr>
              <a:t>Testing &amp; Inspections</a:t>
            </a:r>
          </a:p>
          <a:p>
            <a:r>
              <a:rPr kumimoji="0" lang="en-US" altLang="ko-KR" sz="675" b="1" i="1" dirty="0">
                <a:solidFill>
                  <a:srgbClr val="0070C0"/>
                </a:solidFill>
                <a:latin typeface="Arial Black" pitchFamily="34" charset="0"/>
                <a:ea typeface="휴먼매직체" pitchFamily="18" charset="-127"/>
              </a:rPr>
              <a:t>No.124, </a:t>
            </a:r>
            <a:r>
              <a:rPr kumimoji="0" lang="en-US" altLang="ko-KR" sz="675" b="1" i="1" dirty="0" err="1">
                <a:solidFill>
                  <a:srgbClr val="0070C0"/>
                </a:solidFill>
                <a:latin typeface="Arial Black" pitchFamily="34" charset="0"/>
                <a:ea typeface="휴먼매직체" pitchFamily="18" charset="-127"/>
              </a:rPr>
              <a:t>Mipyung-ri</a:t>
            </a:r>
            <a:r>
              <a:rPr kumimoji="0" lang="en-US" altLang="ko-KR" sz="675" b="1" i="1" dirty="0">
                <a:solidFill>
                  <a:srgbClr val="0070C0"/>
                </a:solidFill>
                <a:latin typeface="Arial Black" pitchFamily="34" charset="0"/>
                <a:ea typeface="휴먼매직체" pitchFamily="18" charset="-127"/>
              </a:rPr>
              <a:t>, </a:t>
            </a:r>
            <a:r>
              <a:rPr kumimoji="0" lang="en-US" altLang="ko-KR" sz="675" b="1" i="1" dirty="0" err="1">
                <a:solidFill>
                  <a:srgbClr val="0070C0"/>
                </a:solidFill>
                <a:latin typeface="Arial Black" pitchFamily="34" charset="0"/>
                <a:ea typeface="휴먼매직체" pitchFamily="18" charset="-127"/>
              </a:rPr>
              <a:t>Wonsam-Myeon</a:t>
            </a:r>
            <a:r>
              <a:rPr kumimoji="0" lang="en-US" altLang="ko-KR" sz="675" b="1" i="1" dirty="0">
                <a:solidFill>
                  <a:srgbClr val="0070C0"/>
                </a:solidFill>
                <a:latin typeface="Arial Black" pitchFamily="34" charset="0"/>
                <a:ea typeface="휴먼매직체" pitchFamily="18" charset="-127"/>
              </a:rPr>
              <a:t>, </a:t>
            </a:r>
            <a:r>
              <a:rPr kumimoji="0" lang="en-US" altLang="ko-KR" sz="675" b="1" i="1" dirty="0" err="1">
                <a:solidFill>
                  <a:srgbClr val="0070C0"/>
                </a:solidFill>
                <a:latin typeface="Arial Black" pitchFamily="34" charset="0"/>
                <a:ea typeface="휴먼매직체" pitchFamily="18" charset="-127"/>
              </a:rPr>
              <a:t>Yongin</a:t>
            </a:r>
            <a:r>
              <a:rPr kumimoji="0" lang="en-US" altLang="ko-KR" sz="675" b="1" i="1" dirty="0">
                <a:solidFill>
                  <a:srgbClr val="0070C0"/>
                </a:solidFill>
                <a:latin typeface="Arial Black" pitchFamily="34" charset="0"/>
                <a:ea typeface="휴먼매직체" pitchFamily="18" charset="-127"/>
              </a:rPr>
              <a:t>-city, </a:t>
            </a:r>
            <a:r>
              <a:rPr kumimoji="0" lang="en-US" altLang="ko-KR" sz="675" b="1" i="1" dirty="0" err="1">
                <a:solidFill>
                  <a:srgbClr val="0070C0"/>
                </a:solidFill>
                <a:latin typeface="Arial Black" pitchFamily="34" charset="0"/>
                <a:ea typeface="휴먼매직체" pitchFamily="18" charset="-127"/>
              </a:rPr>
              <a:t>Kyunggi</a:t>
            </a:r>
            <a:r>
              <a:rPr kumimoji="0" lang="en-US" altLang="ko-KR" sz="675" b="1" i="1" dirty="0">
                <a:solidFill>
                  <a:srgbClr val="0070C0"/>
                </a:solidFill>
                <a:latin typeface="Arial Black" pitchFamily="34" charset="0"/>
                <a:ea typeface="휴먼매직체" pitchFamily="18" charset="-127"/>
              </a:rPr>
              <a:t>-Do, Korea</a:t>
            </a:r>
          </a:p>
          <a:p>
            <a:r>
              <a:rPr kumimoji="0" lang="en-US" altLang="ko-KR" sz="675" b="1" i="1" dirty="0">
                <a:solidFill>
                  <a:srgbClr val="0070C0"/>
                </a:solidFill>
                <a:latin typeface="Arial Black" pitchFamily="34" charset="0"/>
                <a:ea typeface="휴먼매직체" pitchFamily="18" charset="-127"/>
              </a:rPr>
              <a:t>Tel : +82 </a:t>
            </a:r>
            <a:r>
              <a:rPr lang="en-US" altLang="ko-KR" sz="675" b="1" i="1" dirty="0">
                <a:solidFill>
                  <a:srgbClr val="0070C0"/>
                </a:solidFill>
                <a:latin typeface="Arial Black" pitchFamily="34" charset="0"/>
                <a:ea typeface="휴먼매직체" pitchFamily="18" charset="-127"/>
              </a:rPr>
              <a:t>31 334 6979</a:t>
            </a:r>
            <a:r>
              <a:rPr kumimoji="0" lang="en-US" altLang="ko-KR" sz="675" b="1" i="1" dirty="0">
                <a:solidFill>
                  <a:srgbClr val="0070C0"/>
                </a:solidFill>
                <a:latin typeface="Arial Black" pitchFamily="34" charset="0"/>
                <a:ea typeface="휴먼매직체" pitchFamily="18" charset="-127"/>
              </a:rPr>
              <a:t> Fax : +82 31 334 1789</a:t>
            </a:r>
          </a:p>
          <a:p>
            <a:r>
              <a:rPr kumimoji="0" lang="en-US" altLang="ko-KR" sz="675" b="1" i="1" dirty="0">
                <a:solidFill>
                  <a:srgbClr val="0070C0"/>
                </a:solidFill>
                <a:latin typeface="Arial Black" pitchFamily="34" charset="0"/>
                <a:ea typeface="휴먼매직체" pitchFamily="18" charset="-127"/>
              </a:rPr>
              <a:t>www.suhbo.co.kr      suhbo@suhbo.co.kr</a:t>
            </a: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3538396" y="480229"/>
            <a:ext cx="2000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 dirty="0">
                <a:latin typeface="Arial Black" pitchFamily="34" charset="0"/>
                <a:ea typeface="휴먼매직체" pitchFamily="18" charset="-127"/>
              </a:rPr>
              <a:t>Round Slings</a:t>
            </a:r>
            <a:endParaRPr kumimoji="0" lang="ko-KR" altLang="en-US" b="1" dirty="0">
              <a:latin typeface="Arial Black" pitchFamily="34" charset="0"/>
              <a:ea typeface="휴먼매직체" pitchFamily="18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2178" y="365852"/>
            <a:ext cx="1230589" cy="31834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96F9761-8217-415C-8273-18B22F5C68E9}"/>
              </a:ext>
            </a:extLst>
          </p:cNvPr>
          <p:cNvSpPr txBox="1"/>
          <p:nvPr/>
        </p:nvSpPr>
        <p:spPr>
          <a:xfrm>
            <a:off x="5493269" y="2541604"/>
            <a:ext cx="2546025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000" spc="225" dirty="0">
                <a:solidFill>
                  <a:schemeClr val="bg1"/>
                </a:solidFill>
                <a:latin typeface="에스코어 드림 8 Heavy" panose="020B0903030302020204" pitchFamily="34" charset="-127"/>
                <a:ea typeface="에스코어 드림 8 Heavy" panose="020B0903030302020204" pitchFamily="34" charset="-127"/>
                <a:cs typeface="Arial" panose="020B0604020202020204" pitchFamily="34" charset="0"/>
              </a:rPr>
              <a:t>USE AND CARE </a:t>
            </a:r>
          </a:p>
        </p:txBody>
      </p:sp>
    </p:spTree>
    <p:extLst>
      <p:ext uri="{BB962C8B-B14F-4D97-AF65-F5344CB8AC3E}">
        <p14:creationId xmlns:p14="http://schemas.microsoft.com/office/powerpoint/2010/main" val="2071378448"/>
      </p:ext>
    </p:extLst>
  </p:cSld>
  <p:clrMapOvr>
    <a:masterClrMapping/>
  </p:clrMapOvr>
  <p:transition spd="med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ABF966C-6278-4E6E-8E99-C0AF514B285A}"/>
              </a:ext>
            </a:extLst>
          </p:cNvPr>
          <p:cNvSpPr/>
          <p:nvPr/>
        </p:nvSpPr>
        <p:spPr>
          <a:xfrm flipH="1" flipV="1">
            <a:off x="4102044" y="857250"/>
            <a:ext cx="5061857" cy="5143500"/>
          </a:xfrm>
          <a:custGeom>
            <a:avLst/>
            <a:gdLst>
              <a:gd name="connsiteX0" fmla="*/ 6749142 w 6749142"/>
              <a:gd name="connsiteY0" fmla="*/ 6858000 h 6858000"/>
              <a:gd name="connsiteX1" fmla="*/ 4484914 w 6749142"/>
              <a:gd name="connsiteY1" fmla="*/ 6858000 h 6858000"/>
              <a:gd name="connsiteX2" fmla="*/ 2536328 w 6749142"/>
              <a:gd name="connsiteY2" fmla="*/ 6858000 h 6858000"/>
              <a:gd name="connsiteX3" fmla="*/ 0 w 6749142"/>
              <a:gd name="connsiteY3" fmla="*/ 6858000 h 6858000"/>
              <a:gd name="connsiteX4" fmla="*/ 0 w 6749142"/>
              <a:gd name="connsiteY4" fmla="*/ 0 h 6858000"/>
              <a:gd name="connsiteX5" fmla="*/ 4212814 w 6749142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49142" h="6858000">
                <a:moveTo>
                  <a:pt x="6749142" y="6858000"/>
                </a:moveTo>
                <a:lnTo>
                  <a:pt x="4484914" y="6858000"/>
                </a:lnTo>
                <a:lnTo>
                  <a:pt x="2536328" y="6858000"/>
                </a:lnTo>
                <a:lnTo>
                  <a:pt x="0" y="6858000"/>
                </a:lnTo>
                <a:lnTo>
                  <a:pt x="0" y="0"/>
                </a:lnTo>
                <a:lnTo>
                  <a:pt x="4212814" y="0"/>
                </a:lnTo>
                <a:close/>
              </a:path>
            </a:pathLst>
          </a:custGeom>
          <a:solidFill>
            <a:srgbClr val="196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9C7E011C-072F-4263-B1AF-E76A1889783B}"/>
              </a:ext>
            </a:extLst>
          </p:cNvPr>
          <p:cNvSpPr>
            <a:spLocks/>
          </p:cNvSpPr>
          <p:nvPr/>
        </p:nvSpPr>
        <p:spPr bwMode="auto">
          <a:xfrm rot="1800000">
            <a:off x="3849379" y="710293"/>
            <a:ext cx="4836681" cy="5998898"/>
          </a:xfrm>
          <a:custGeom>
            <a:avLst/>
            <a:gdLst>
              <a:gd name="T0" fmla="*/ 469 w 1120"/>
              <a:gd name="T1" fmla="*/ 1257 h 1394"/>
              <a:gd name="T2" fmla="*/ 1042 w 1120"/>
              <a:gd name="T3" fmla="*/ 523 h 1394"/>
              <a:gd name="T4" fmla="*/ 100 w 1120"/>
              <a:gd name="T5" fmla="*/ 388 h 1394"/>
              <a:gd name="T6" fmla="*/ 469 w 1120"/>
              <a:gd name="T7" fmla="*/ 1257 h 1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20" h="1394">
                <a:moveTo>
                  <a:pt x="469" y="1257"/>
                </a:moveTo>
                <a:cubicBezTo>
                  <a:pt x="685" y="1169"/>
                  <a:pt x="1120" y="890"/>
                  <a:pt x="1042" y="523"/>
                </a:cubicBezTo>
                <a:cubicBezTo>
                  <a:pt x="964" y="156"/>
                  <a:pt x="201" y="0"/>
                  <a:pt x="100" y="388"/>
                </a:cubicBezTo>
                <a:cubicBezTo>
                  <a:pt x="0" y="775"/>
                  <a:pt x="134" y="1394"/>
                  <a:pt x="469" y="125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lt1"/>
              </a:solidFill>
            </a:endParaRPr>
          </a:p>
        </p:txBody>
      </p:sp>
      <p:pic>
        <p:nvPicPr>
          <p:cNvPr id="5" name="그림 개체 틀 4">
            <a:extLst>
              <a:ext uri="{FF2B5EF4-FFF2-40B4-BE49-F238E27FC236}">
                <a16:creationId xmlns:a16="http://schemas.microsoft.com/office/drawing/2014/main" id="{C8AE1223-26F3-4BAD-9B27-357A6409B3E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949" y="1203355"/>
            <a:ext cx="4580435" cy="4435268"/>
          </a:xfrm>
        </p:spPr>
      </p:pic>
      <p:grpSp>
        <p:nvGrpSpPr>
          <p:cNvPr id="21" name="Group 33">
            <a:extLst>
              <a:ext uri="{FF2B5EF4-FFF2-40B4-BE49-F238E27FC236}">
                <a16:creationId xmlns:a16="http://schemas.microsoft.com/office/drawing/2014/main" id="{63918763-D4CA-4404-B056-DC2C74C4EDD6}"/>
              </a:ext>
            </a:extLst>
          </p:cNvPr>
          <p:cNvGrpSpPr/>
          <p:nvPr/>
        </p:nvGrpSpPr>
        <p:grpSpPr>
          <a:xfrm>
            <a:off x="455612" y="4884355"/>
            <a:ext cx="647333" cy="650771"/>
            <a:chOff x="1262633" y="1962232"/>
            <a:chExt cx="863110" cy="867694"/>
          </a:xfrm>
        </p:grpSpPr>
        <p:grpSp>
          <p:nvGrpSpPr>
            <p:cNvPr id="22" name="Group 34">
              <a:extLst>
                <a:ext uri="{FF2B5EF4-FFF2-40B4-BE49-F238E27FC236}">
                  <a16:creationId xmlns:a16="http://schemas.microsoft.com/office/drawing/2014/main" id="{359D458E-B3E8-495E-A9CE-2D39BFF0E570}"/>
                </a:ext>
              </a:extLst>
            </p:cNvPr>
            <p:cNvGrpSpPr/>
            <p:nvPr/>
          </p:nvGrpSpPr>
          <p:grpSpPr>
            <a:xfrm>
              <a:off x="1262633" y="1962232"/>
              <a:ext cx="863110" cy="867694"/>
              <a:chOff x="6940551" y="712788"/>
              <a:chExt cx="1195388" cy="1201737"/>
            </a:xfrm>
          </p:grpSpPr>
          <p:sp>
            <p:nvSpPr>
              <p:cNvPr id="24" name="Freeform 11">
                <a:extLst>
                  <a:ext uri="{FF2B5EF4-FFF2-40B4-BE49-F238E27FC236}">
                    <a16:creationId xmlns:a16="http://schemas.microsoft.com/office/drawing/2014/main" id="{2077C21C-E537-464B-8255-DBF3F3F1A3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0551" y="712788"/>
                <a:ext cx="1195388" cy="1201737"/>
              </a:xfrm>
              <a:custGeom>
                <a:avLst/>
                <a:gdLst>
                  <a:gd name="T0" fmla="*/ 318 w 318"/>
                  <a:gd name="T1" fmla="*/ 277 h 317"/>
                  <a:gd name="T2" fmla="*/ 278 w 318"/>
                  <a:gd name="T3" fmla="*/ 317 h 317"/>
                  <a:gd name="T4" fmla="*/ 40 w 318"/>
                  <a:gd name="T5" fmla="*/ 317 h 317"/>
                  <a:gd name="T6" fmla="*/ 0 w 318"/>
                  <a:gd name="T7" fmla="*/ 277 h 317"/>
                  <a:gd name="T8" fmla="*/ 0 w 318"/>
                  <a:gd name="T9" fmla="*/ 40 h 317"/>
                  <a:gd name="T10" fmla="*/ 40 w 318"/>
                  <a:gd name="T11" fmla="*/ 0 h 317"/>
                  <a:gd name="T12" fmla="*/ 278 w 318"/>
                  <a:gd name="T13" fmla="*/ 0 h 317"/>
                  <a:gd name="T14" fmla="*/ 318 w 318"/>
                  <a:gd name="T15" fmla="*/ 40 h 317"/>
                  <a:gd name="T16" fmla="*/ 318 w 318"/>
                  <a:gd name="T17" fmla="*/ 277 h 3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8" h="317">
                    <a:moveTo>
                      <a:pt x="318" y="277"/>
                    </a:moveTo>
                    <a:cubicBezTo>
                      <a:pt x="318" y="299"/>
                      <a:pt x="300" y="317"/>
                      <a:pt x="278" y="317"/>
                    </a:cubicBezTo>
                    <a:cubicBezTo>
                      <a:pt x="40" y="317"/>
                      <a:pt x="40" y="317"/>
                      <a:pt x="40" y="317"/>
                    </a:cubicBezTo>
                    <a:cubicBezTo>
                      <a:pt x="18" y="317"/>
                      <a:pt x="0" y="299"/>
                      <a:pt x="0" y="277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278" y="0"/>
                      <a:pt x="278" y="0"/>
                      <a:pt x="278" y="0"/>
                    </a:cubicBezTo>
                    <a:cubicBezTo>
                      <a:pt x="300" y="0"/>
                      <a:pt x="318" y="18"/>
                      <a:pt x="318" y="40"/>
                    </a:cubicBezTo>
                    <a:lnTo>
                      <a:pt x="318" y="277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" name="Freeform 12">
                <a:extLst>
                  <a:ext uri="{FF2B5EF4-FFF2-40B4-BE49-F238E27FC236}">
                    <a16:creationId xmlns:a16="http://schemas.microsoft.com/office/drawing/2014/main" id="{9D4AFC6C-60CB-412F-9278-E7544726B0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0551" y="1739900"/>
                <a:ext cx="1195388" cy="174625"/>
              </a:xfrm>
              <a:custGeom>
                <a:avLst/>
                <a:gdLst>
                  <a:gd name="T0" fmla="*/ 285 w 318"/>
                  <a:gd name="T1" fmla="*/ 15 h 46"/>
                  <a:gd name="T2" fmla="*/ 33 w 318"/>
                  <a:gd name="T3" fmla="*/ 15 h 46"/>
                  <a:gd name="T4" fmla="*/ 0 w 318"/>
                  <a:gd name="T5" fmla="*/ 0 h 46"/>
                  <a:gd name="T6" fmla="*/ 0 w 318"/>
                  <a:gd name="T7" fmla="*/ 6 h 46"/>
                  <a:gd name="T8" fmla="*/ 40 w 318"/>
                  <a:gd name="T9" fmla="*/ 46 h 46"/>
                  <a:gd name="T10" fmla="*/ 278 w 318"/>
                  <a:gd name="T11" fmla="*/ 46 h 46"/>
                  <a:gd name="T12" fmla="*/ 318 w 318"/>
                  <a:gd name="T13" fmla="*/ 6 h 46"/>
                  <a:gd name="T14" fmla="*/ 318 w 318"/>
                  <a:gd name="T15" fmla="*/ 0 h 46"/>
                  <a:gd name="T16" fmla="*/ 285 w 318"/>
                  <a:gd name="T17" fmla="*/ 15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8" h="46">
                    <a:moveTo>
                      <a:pt x="285" y="15"/>
                    </a:moveTo>
                    <a:cubicBezTo>
                      <a:pt x="33" y="15"/>
                      <a:pt x="33" y="15"/>
                      <a:pt x="33" y="15"/>
                    </a:cubicBezTo>
                    <a:cubicBezTo>
                      <a:pt x="20" y="15"/>
                      <a:pt x="8" y="9"/>
                      <a:pt x="0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8"/>
                      <a:pt x="18" y="46"/>
                      <a:pt x="40" y="46"/>
                    </a:cubicBezTo>
                    <a:cubicBezTo>
                      <a:pt x="278" y="46"/>
                      <a:pt x="278" y="46"/>
                      <a:pt x="278" y="46"/>
                    </a:cubicBezTo>
                    <a:cubicBezTo>
                      <a:pt x="300" y="46"/>
                      <a:pt x="318" y="28"/>
                      <a:pt x="318" y="6"/>
                    </a:cubicBezTo>
                    <a:cubicBezTo>
                      <a:pt x="318" y="0"/>
                      <a:pt x="318" y="0"/>
                      <a:pt x="318" y="0"/>
                    </a:cubicBezTo>
                    <a:cubicBezTo>
                      <a:pt x="310" y="9"/>
                      <a:pt x="298" y="15"/>
                      <a:pt x="285" y="15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</p:grpSp>
        <p:sp>
          <p:nvSpPr>
            <p:cNvPr id="23" name="Freeform 86">
              <a:extLst>
                <a:ext uri="{FF2B5EF4-FFF2-40B4-BE49-F238E27FC236}">
                  <a16:creationId xmlns:a16="http://schemas.microsoft.com/office/drawing/2014/main" id="{343CF5BE-E074-4181-9D16-9B415935C9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86225" y="2155919"/>
              <a:ext cx="415925" cy="415925"/>
            </a:xfrm>
            <a:custGeom>
              <a:avLst/>
              <a:gdLst>
                <a:gd name="T0" fmla="*/ 140 w 228"/>
                <a:gd name="T1" fmla="*/ 121 h 228"/>
                <a:gd name="T2" fmla="*/ 122 w 228"/>
                <a:gd name="T3" fmla="*/ 210 h 228"/>
                <a:gd name="T4" fmla="*/ 210 w 228"/>
                <a:gd name="T5" fmla="*/ 228 h 228"/>
                <a:gd name="T6" fmla="*/ 228 w 228"/>
                <a:gd name="T7" fmla="*/ 139 h 228"/>
                <a:gd name="T8" fmla="*/ 193 w 228"/>
                <a:gd name="T9" fmla="*/ 195 h 228"/>
                <a:gd name="T10" fmla="*/ 150 w 228"/>
                <a:gd name="T11" fmla="*/ 188 h 228"/>
                <a:gd name="T12" fmla="*/ 193 w 228"/>
                <a:gd name="T13" fmla="*/ 181 h 228"/>
                <a:gd name="T14" fmla="*/ 193 w 228"/>
                <a:gd name="T15" fmla="*/ 195 h 228"/>
                <a:gd name="T16" fmla="*/ 157 w 228"/>
                <a:gd name="T17" fmla="*/ 168 h 228"/>
                <a:gd name="T18" fmla="*/ 157 w 228"/>
                <a:gd name="T19" fmla="*/ 154 h 228"/>
                <a:gd name="T20" fmla="*/ 200 w 228"/>
                <a:gd name="T21" fmla="*/ 161 h 228"/>
                <a:gd name="T22" fmla="*/ 210 w 228"/>
                <a:gd name="T23" fmla="*/ 0 h 228"/>
                <a:gd name="T24" fmla="*/ 122 w 228"/>
                <a:gd name="T25" fmla="*/ 17 h 228"/>
                <a:gd name="T26" fmla="*/ 140 w 228"/>
                <a:gd name="T27" fmla="*/ 106 h 228"/>
                <a:gd name="T28" fmla="*/ 228 w 228"/>
                <a:gd name="T29" fmla="*/ 88 h 228"/>
                <a:gd name="T30" fmla="*/ 210 w 228"/>
                <a:gd name="T31" fmla="*/ 0 h 228"/>
                <a:gd name="T32" fmla="*/ 157 w 228"/>
                <a:gd name="T33" fmla="*/ 59 h 228"/>
                <a:gd name="T34" fmla="*/ 157 w 228"/>
                <a:gd name="T35" fmla="*/ 44 h 228"/>
                <a:gd name="T36" fmla="*/ 200 w 228"/>
                <a:gd name="T37" fmla="*/ 52 h 228"/>
                <a:gd name="T38" fmla="*/ 88 w 228"/>
                <a:gd name="T39" fmla="*/ 121 h 228"/>
                <a:gd name="T40" fmla="*/ 0 w 228"/>
                <a:gd name="T41" fmla="*/ 139 h 228"/>
                <a:gd name="T42" fmla="*/ 18 w 228"/>
                <a:gd name="T43" fmla="*/ 228 h 228"/>
                <a:gd name="T44" fmla="*/ 106 w 228"/>
                <a:gd name="T45" fmla="*/ 210 h 228"/>
                <a:gd name="T46" fmla="*/ 88 w 228"/>
                <a:gd name="T47" fmla="*/ 121 h 228"/>
                <a:gd name="T48" fmla="*/ 66 w 228"/>
                <a:gd name="T49" fmla="*/ 195 h 228"/>
                <a:gd name="T50" fmla="*/ 53 w 228"/>
                <a:gd name="T51" fmla="*/ 184 h 228"/>
                <a:gd name="T52" fmla="*/ 40 w 228"/>
                <a:gd name="T53" fmla="*/ 194 h 228"/>
                <a:gd name="T54" fmla="*/ 35 w 228"/>
                <a:gd name="T55" fmla="*/ 182 h 228"/>
                <a:gd name="T56" fmla="*/ 36 w 228"/>
                <a:gd name="T57" fmla="*/ 167 h 228"/>
                <a:gd name="T58" fmla="*/ 46 w 228"/>
                <a:gd name="T59" fmla="*/ 157 h 228"/>
                <a:gd name="T60" fmla="*/ 61 w 228"/>
                <a:gd name="T61" fmla="*/ 157 h 228"/>
                <a:gd name="T62" fmla="*/ 71 w 228"/>
                <a:gd name="T63" fmla="*/ 167 h 228"/>
                <a:gd name="T64" fmla="*/ 71 w 228"/>
                <a:gd name="T65" fmla="*/ 182 h 228"/>
                <a:gd name="T66" fmla="*/ 88 w 228"/>
                <a:gd name="T67" fmla="*/ 0 h 228"/>
                <a:gd name="T68" fmla="*/ 0 w 228"/>
                <a:gd name="T69" fmla="*/ 17 h 228"/>
                <a:gd name="T70" fmla="*/ 18 w 228"/>
                <a:gd name="T71" fmla="*/ 106 h 228"/>
                <a:gd name="T72" fmla="*/ 106 w 228"/>
                <a:gd name="T73" fmla="*/ 88 h 228"/>
                <a:gd name="T74" fmla="*/ 88 w 228"/>
                <a:gd name="T75" fmla="*/ 0 h 228"/>
                <a:gd name="T76" fmla="*/ 60 w 228"/>
                <a:gd name="T77" fmla="*/ 59 h 228"/>
                <a:gd name="T78" fmla="*/ 53 w 228"/>
                <a:gd name="T79" fmla="*/ 78 h 228"/>
                <a:gd name="T80" fmla="*/ 46 w 228"/>
                <a:gd name="T81" fmla="*/ 59 h 228"/>
                <a:gd name="T82" fmla="*/ 28 w 228"/>
                <a:gd name="T83" fmla="*/ 52 h 228"/>
                <a:gd name="T84" fmla="*/ 46 w 228"/>
                <a:gd name="T85" fmla="*/ 45 h 228"/>
                <a:gd name="T86" fmla="*/ 53 w 228"/>
                <a:gd name="T87" fmla="*/ 28 h 228"/>
                <a:gd name="T88" fmla="*/ 60 w 228"/>
                <a:gd name="T89" fmla="*/ 45 h 228"/>
                <a:gd name="T90" fmla="*/ 78 w 228"/>
                <a:gd name="T91" fmla="*/ 52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28" h="228">
                  <a:moveTo>
                    <a:pt x="210" y="121"/>
                  </a:moveTo>
                  <a:cubicBezTo>
                    <a:pt x="140" y="121"/>
                    <a:pt x="140" y="121"/>
                    <a:pt x="140" y="121"/>
                  </a:cubicBezTo>
                  <a:cubicBezTo>
                    <a:pt x="130" y="121"/>
                    <a:pt x="122" y="129"/>
                    <a:pt x="122" y="139"/>
                  </a:cubicBezTo>
                  <a:cubicBezTo>
                    <a:pt x="122" y="210"/>
                    <a:pt x="122" y="210"/>
                    <a:pt x="122" y="210"/>
                  </a:cubicBezTo>
                  <a:cubicBezTo>
                    <a:pt x="122" y="220"/>
                    <a:pt x="130" y="228"/>
                    <a:pt x="140" y="228"/>
                  </a:cubicBezTo>
                  <a:cubicBezTo>
                    <a:pt x="210" y="228"/>
                    <a:pt x="210" y="228"/>
                    <a:pt x="210" y="228"/>
                  </a:cubicBezTo>
                  <a:cubicBezTo>
                    <a:pt x="220" y="228"/>
                    <a:pt x="228" y="220"/>
                    <a:pt x="228" y="210"/>
                  </a:cubicBezTo>
                  <a:cubicBezTo>
                    <a:pt x="228" y="139"/>
                    <a:pt x="228" y="139"/>
                    <a:pt x="228" y="139"/>
                  </a:cubicBezTo>
                  <a:cubicBezTo>
                    <a:pt x="228" y="129"/>
                    <a:pt x="220" y="121"/>
                    <a:pt x="210" y="121"/>
                  </a:cubicBezTo>
                  <a:close/>
                  <a:moveTo>
                    <a:pt x="193" y="195"/>
                  </a:moveTo>
                  <a:cubicBezTo>
                    <a:pt x="157" y="195"/>
                    <a:pt x="157" y="195"/>
                    <a:pt x="157" y="195"/>
                  </a:cubicBezTo>
                  <a:cubicBezTo>
                    <a:pt x="153" y="195"/>
                    <a:pt x="150" y="192"/>
                    <a:pt x="150" y="188"/>
                  </a:cubicBezTo>
                  <a:cubicBezTo>
                    <a:pt x="150" y="184"/>
                    <a:pt x="153" y="181"/>
                    <a:pt x="157" y="181"/>
                  </a:cubicBezTo>
                  <a:cubicBezTo>
                    <a:pt x="193" y="181"/>
                    <a:pt x="193" y="181"/>
                    <a:pt x="193" y="181"/>
                  </a:cubicBezTo>
                  <a:cubicBezTo>
                    <a:pt x="197" y="181"/>
                    <a:pt x="200" y="184"/>
                    <a:pt x="200" y="188"/>
                  </a:cubicBezTo>
                  <a:cubicBezTo>
                    <a:pt x="200" y="192"/>
                    <a:pt x="197" y="195"/>
                    <a:pt x="193" y="195"/>
                  </a:cubicBezTo>
                  <a:close/>
                  <a:moveTo>
                    <a:pt x="193" y="168"/>
                  </a:moveTo>
                  <a:cubicBezTo>
                    <a:pt x="157" y="168"/>
                    <a:pt x="157" y="168"/>
                    <a:pt x="157" y="168"/>
                  </a:cubicBezTo>
                  <a:cubicBezTo>
                    <a:pt x="153" y="168"/>
                    <a:pt x="150" y="165"/>
                    <a:pt x="150" y="161"/>
                  </a:cubicBezTo>
                  <a:cubicBezTo>
                    <a:pt x="150" y="157"/>
                    <a:pt x="153" y="154"/>
                    <a:pt x="157" y="154"/>
                  </a:cubicBezTo>
                  <a:cubicBezTo>
                    <a:pt x="193" y="154"/>
                    <a:pt x="193" y="154"/>
                    <a:pt x="193" y="154"/>
                  </a:cubicBezTo>
                  <a:cubicBezTo>
                    <a:pt x="197" y="154"/>
                    <a:pt x="200" y="157"/>
                    <a:pt x="200" y="161"/>
                  </a:cubicBezTo>
                  <a:cubicBezTo>
                    <a:pt x="200" y="165"/>
                    <a:pt x="197" y="168"/>
                    <a:pt x="193" y="168"/>
                  </a:cubicBezTo>
                  <a:close/>
                  <a:moveTo>
                    <a:pt x="210" y="0"/>
                  </a:moveTo>
                  <a:cubicBezTo>
                    <a:pt x="140" y="0"/>
                    <a:pt x="140" y="0"/>
                    <a:pt x="140" y="0"/>
                  </a:cubicBezTo>
                  <a:cubicBezTo>
                    <a:pt x="130" y="0"/>
                    <a:pt x="122" y="8"/>
                    <a:pt x="122" y="17"/>
                  </a:cubicBezTo>
                  <a:cubicBezTo>
                    <a:pt x="122" y="88"/>
                    <a:pt x="122" y="88"/>
                    <a:pt x="122" y="88"/>
                  </a:cubicBezTo>
                  <a:cubicBezTo>
                    <a:pt x="122" y="98"/>
                    <a:pt x="130" y="106"/>
                    <a:pt x="140" y="106"/>
                  </a:cubicBezTo>
                  <a:cubicBezTo>
                    <a:pt x="210" y="106"/>
                    <a:pt x="210" y="106"/>
                    <a:pt x="210" y="106"/>
                  </a:cubicBezTo>
                  <a:cubicBezTo>
                    <a:pt x="220" y="106"/>
                    <a:pt x="228" y="98"/>
                    <a:pt x="228" y="88"/>
                  </a:cubicBezTo>
                  <a:cubicBezTo>
                    <a:pt x="228" y="17"/>
                    <a:pt x="228" y="17"/>
                    <a:pt x="228" y="17"/>
                  </a:cubicBezTo>
                  <a:cubicBezTo>
                    <a:pt x="228" y="8"/>
                    <a:pt x="220" y="0"/>
                    <a:pt x="210" y="0"/>
                  </a:cubicBezTo>
                  <a:close/>
                  <a:moveTo>
                    <a:pt x="193" y="59"/>
                  </a:moveTo>
                  <a:cubicBezTo>
                    <a:pt x="157" y="59"/>
                    <a:pt x="157" y="59"/>
                    <a:pt x="157" y="59"/>
                  </a:cubicBezTo>
                  <a:cubicBezTo>
                    <a:pt x="153" y="59"/>
                    <a:pt x="150" y="55"/>
                    <a:pt x="150" y="52"/>
                  </a:cubicBezTo>
                  <a:cubicBezTo>
                    <a:pt x="150" y="48"/>
                    <a:pt x="153" y="44"/>
                    <a:pt x="157" y="44"/>
                  </a:cubicBezTo>
                  <a:cubicBezTo>
                    <a:pt x="193" y="44"/>
                    <a:pt x="193" y="44"/>
                    <a:pt x="193" y="44"/>
                  </a:cubicBezTo>
                  <a:cubicBezTo>
                    <a:pt x="197" y="44"/>
                    <a:pt x="200" y="48"/>
                    <a:pt x="200" y="52"/>
                  </a:cubicBezTo>
                  <a:cubicBezTo>
                    <a:pt x="200" y="55"/>
                    <a:pt x="197" y="59"/>
                    <a:pt x="193" y="59"/>
                  </a:cubicBezTo>
                  <a:close/>
                  <a:moveTo>
                    <a:pt x="88" y="121"/>
                  </a:moveTo>
                  <a:cubicBezTo>
                    <a:pt x="18" y="121"/>
                    <a:pt x="18" y="121"/>
                    <a:pt x="18" y="121"/>
                  </a:cubicBezTo>
                  <a:cubicBezTo>
                    <a:pt x="8" y="121"/>
                    <a:pt x="0" y="129"/>
                    <a:pt x="0" y="139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0" y="220"/>
                    <a:pt x="8" y="228"/>
                    <a:pt x="18" y="228"/>
                  </a:cubicBezTo>
                  <a:cubicBezTo>
                    <a:pt x="88" y="228"/>
                    <a:pt x="88" y="228"/>
                    <a:pt x="88" y="228"/>
                  </a:cubicBezTo>
                  <a:cubicBezTo>
                    <a:pt x="98" y="228"/>
                    <a:pt x="106" y="220"/>
                    <a:pt x="106" y="210"/>
                  </a:cubicBezTo>
                  <a:cubicBezTo>
                    <a:pt x="106" y="139"/>
                    <a:pt x="106" y="139"/>
                    <a:pt x="106" y="139"/>
                  </a:cubicBezTo>
                  <a:cubicBezTo>
                    <a:pt x="106" y="129"/>
                    <a:pt x="98" y="121"/>
                    <a:pt x="88" y="121"/>
                  </a:cubicBezTo>
                  <a:close/>
                  <a:moveTo>
                    <a:pt x="71" y="193"/>
                  </a:moveTo>
                  <a:cubicBezTo>
                    <a:pt x="70" y="194"/>
                    <a:pt x="68" y="195"/>
                    <a:pt x="66" y="195"/>
                  </a:cubicBezTo>
                  <a:cubicBezTo>
                    <a:pt x="64" y="195"/>
                    <a:pt x="63" y="194"/>
                    <a:pt x="61" y="193"/>
                  </a:cubicBezTo>
                  <a:cubicBezTo>
                    <a:pt x="53" y="184"/>
                    <a:pt x="53" y="184"/>
                    <a:pt x="53" y="184"/>
                  </a:cubicBezTo>
                  <a:cubicBezTo>
                    <a:pt x="46" y="192"/>
                    <a:pt x="46" y="192"/>
                    <a:pt x="46" y="192"/>
                  </a:cubicBezTo>
                  <a:cubicBezTo>
                    <a:pt x="44" y="193"/>
                    <a:pt x="42" y="194"/>
                    <a:pt x="40" y="194"/>
                  </a:cubicBezTo>
                  <a:cubicBezTo>
                    <a:pt x="39" y="194"/>
                    <a:pt x="37" y="193"/>
                    <a:pt x="35" y="192"/>
                  </a:cubicBezTo>
                  <a:cubicBezTo>
                    <a:pt x="33" y="189"/>
                    <a:pt x="33" y="185"/>
                    <a:pt x="35" y="182"/>
                  </a:cubicBezTo>
                  <a:cubicBezTo>
                    <a:pt x="43" y="174"/>
                    <a:pt x="43" y="174"/>
                    <a:pt x="43" y="174"/>
                  </a:cubicBezTo>
                  <a:cubicBezTo>
                    <a:pt x="36" y="167"/>
                    <a:pt x="36" y="167"/>
                    <a:pt x="36" y="167"/>
                  </a:cubicBezTo>
                  <a:cubicBezTo>
                    <a:pt x="33" y="164"/>
                    <a:pt x="33" y="160"/>
                    <a:pt x="36" y="157"/>
                  </a:cubicBezTo>
                  <a:cubicBezTo>
                    <a:pt x="39" y="154"/>
                    <a:pt x="43" y="154"/>
                    <a:pt x="46" y="157"/>
                  </a:cubicBezTo>
                  <a:cubicBezTo>
                    <a:pt x="53" y="164"/>
                    <a:pt x="53" y="164"/>
                    <a:pt x="53" y="164"/>
                  </a:cubicBezTo>
                  <a:cubicBezTo>
                    <a:pt x="61" y="157"/>
                    <a:pt x="61" y="157"/>
                    <a:pt x="61" y="157"/>
                  </a:cubicBezTo>
                  <a:cubicBezTo>
                    <a:pt x="63" y="154"/>
                    <a:pt x="68" y="154"/>
                    <a:pt x="71" y="157"/>
                  </a:cubicBezTo>
                  <a:cubicBezTo>
                    <a:pt x="74" y="159"/>
                    <a:pt x="74" y="164"/>
                    <a:pt x="71" y="167"/>
                  </a:cubicBezTo>
                  <a:cubicBezTo>
                    <a:pt x="63" y="174"/>
                    <a:pt x="63" y="174"/>
                    <a:pt x="63" y="174"/>
                  </a:cubicBezTo>
                  <a:cubicBezTo>
                    <a:pt x="71" y="182"/>
                    <a:pt x="71" y="182"/>
                    <a:pt x="71" y="182"/>
                  </a:cubicBezTo>
                  <a:cubicBezTo>
                    <a:pt x="74" y="185"/>
                    <a:pt x="74" y="190"/>
                    <a:pt x="71" y="193"/>
                  </a:cubicBezTo>
                  <a:close/>
                  <a:moveTo>
                    <a:pt x="8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8"/>
                    <a:pt x="8" y="106"/>
                    <a:pt x="18" y="106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98" y="106"/>
                    <a:pt x="106" y="98"/>
                    <a:pt x="106" y="88"/>
                  </a:cubicBezTo>
                  <a:cubicBezTo>
                    <a:pt x="106" y="17"/>
                    <a:pt x="106" y="17"/>
                    <a:pt x="106" y="17"/>
                  </a:cubicBezTo>
                  <a:cubicBezTo>
                    <a:pt x="106" y="8"/>
                    <a:pt x="98" y="0"/>
                    <a:pt x="88" y="0"/>
                  </a:cubicBezTo>
                  <a:close/>
                  <a:moveTo>
                    <a:pt x="71" y="59"/>
                  </a:moveTo>
                  <a:cubicBezTo>
                    <a:pt x="60" y="59"/>
                    <a:pt x="60" y="59"/>
                    <a:pt x="60" y="59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5"/>
                    <a:pt x="57" y="78"/>
                    <a:pt x="53" y="78"/>
                  </a:cubicBezTo>
                  <a:cubicBezTo>
                    <a:pt x="49" y="78"/>
                    <a:pt x="46" y="75"/>
                    <a:pt x="46" y="71"/>
                  </a:cubicBezTo>
                  <a:cubicBezTo>
                    <a:pt x="46" y="59"/>
                    <a:pt x="46" y="59"/>
                    <a:pt x="46" y="59"/>
                  </a:cubicBezTo>
                  <a:cubicBezTo>
                    <a:pt x="35" y="59"/>
                    <a:pt x="35" y="59"/>
                    <a:pt x="35" y="59"/>
                  </a:cubicBezTo>
                  <a:cubicBezTo>
                    <a:pt x="31" y="59"/>
                    <a:pt x="28" y="56"/>
                    <a:pt x="28" y="52"/>
                  </a:cubicBezTo>
                  <a:cubicBezTo>
                    <a:pt x="28" y="48"/>
                    <a:pt x="31" y="45"/>
                    <a:pt x="35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1"/>
                    <a:pt x="49" y="28"/>
                    <a:pt x="53" y="28"/>
                  </a:cubicBezTo>
                  <a:cubicBezTo>
                    <a:pt x="57" y="28"/>
                    <a:pt x="60" y="31"/>
                    <a:pt x="60" y="35"/>
                  </a:cubicBezTo>
                  <a:cubicBezTo>
                    <a:pt x="60" y="45"/>
                    <a:pt x="60" y="45"/>
                    <a:pt x="60" y="45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5" y="45"/>
                    <a:pt x="78" y="48"/>
                    <a:pt x="78" y="52"/>
                  </a:cubicBezTo>
                  <a:cubicBezTo>
                    <a:pt x="78" y="56"/>
                    <a:pt x="75" y="59"/>
                    <a:pt x="71" y="59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6" name="Group 38">
            <a:extLst>
              <a:ext uri="{FF2B5EF4-FFF2-40B4-BE49-F238E27FC236}">
                <a16:creationId xmlns:a16="http://schemas.microsoft.com/office/drawing/2014/main" id="{AA55E5D8-43CD-4E59-8A96-3D22C0080BE4}"/>
              </a:ext>
            </a:extLst>
          </p:cNvPr>
          <p:cNvGrpSpPr/>
          <p:nvPr/>
        </p:nvGrpSpPr>
        <p:grpSpPr>
          <a:xfrm>
            <a:off x="495562" y="3773082"/>
            <a:ext cx="647333" cy="650771"/>
            <a:chOff x="1262633" y="3410032"/>
            <a:chExt cx="863110" cy="867694"/>
          </a:xfrm>
        </p:grpSpPr>
        <p:grpSp>
          <p:nvGrpSpPr>
            <p:cNvPr id="27" name="Group 39">
              <a:extLst>
                <a:ext uri="{FF2B5EF4-FFF2-40B4-BE49-F238E27FC236}">
                  <a16:creationId xmlns:a16="http://schemas.microsoft.com/office/drawing/2014/main" id="{C0D449E6-BD2E-40F3-975B-683F2FE6362E}"/>
                </a:ext>
              </a:extLst>
            </p:cNvPr>
            <p:cNvGrpSpPr/>
            <p:nvPr/>
          </p:nvGrpSpPr>
          <p:grpSpPr>
            <a:xfrm>
              <a:off x="1262633" y="3410032"/>
              <a:ext cx="863110" cy="867694"/>
              <a:chOff x="6940551" y="712788"/>
              <a:chExt cx="1195388" cy="1201737"/>
            </a:xfrm>
          </p:grpSpPr>
          <p:sp>
            <p:nvSpPr>
              <p:cNvPr id="29" name="Freeform 41">
                <a:extLst>
                  <a:ext uri="{FF2B5EF4-FFF2-40B4-BE49-F238E27FC236}">
                    <a16:creationId xmlns:a16="http://schemas.microsoft.com/office/drawing/2014/main" id="{CA666767-2DFF-44AE-86B5-7543E8F78C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0551" y="712788"/>
                <a:ext cx="1195388" cy="1201737"/>
              </a:xfrm>
              <a:custGeom>
                <a:avLst/>
                <a:gdLst>
                  <a:gd name="T0" fmla="*/ 318 w 318"/>
                  <a:gd name="T1" fmla="*/ 277 h 317"/>
                  <a:gd name="T2" fmla="*/ 278 w 318"/>
                  <a:gd name="T3" fmla="*/ 317 h 317"/>
                  <a:gd name="T4" fmla="*/ 40 w 318"/>
                  <a:gd name="T5" fmla="*/ 317 h 317"/>
                  <a:gd name="T6" fmla="*/ 0 w 318"/>
                  <a:gd name="T7" fmla="*/ 277 h 317"/>
                  <a:gd name="T8" fmla="*/ 0 w 318"/>
                  <a:gd name="T9" fmla="*/ 40 h 317"/>
                  <a:gd name="T10" fmla="*/ 40 w 318"/>
                  <a:gd name="T11" fmla="*/ 0 h 317"/>
                  <a:gd name="T12" fmla="*/ 278 w 318"/>
                  <a:gd name="T13" fmla="*/ 0 h 317"/>
                  <a:gd name="T14" fmla="*/ 318 w 318"/>
                  <a:gd name="T15" fmla="*/ 40 h 317"/>
                  <a:gd name="T16" fmla="*/ 318 w 318"/>
                  <a:gd name="T17" fmla="*/ 277 h 3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8" h="317">
                    <a:moveTo>
                      <a:pt x="318" y="277"/>
                    </a:moveTo>
                    <a:cubicBezTo>
                      <a:pt x="318" y="299"/>
                      <a:pt x="300" y="317"/>
                      <a:pt x="278" y="317"/>
                    </a:cubicBezTo>
                    <a:cubicBezTo>
                      <a:pt x="40" y="317"/>
                      <a:pt x="40" y="317"/>
                      <a:pt x="40" y="317"/>
                    </a:cubicBezTo>
                    <a:cubicBezTo>
                      <a:pt x="18" y="317"/>
                      <a:pt x="0" y="299"/>
                      <a:pt x="0" y="277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278" y="0"/>
                      <a:pt x="278" y="0"/>
                      <a:pt x="278" y="0"/>
                    </a:cubicBezTo>
                    <a:cubicBezTo>
                      <a:pt x="300" y="0"/>
                      <a:pt x="318" y="18"/>
                      <a:pt x="318" y="40"/>
                    </a:cubicBezTo>
                    <a:lnTo>
                      <a:pt x="318" y="277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" name="Freeform 42">
                <a:extLst>
                  <a:ext uri="{FF2B5EF4-FFF2-40B4-BE49-F238E27FC236}">
                    <a16:creationId xmlns:a16="http://schemas.microsoft.com/office/drawing/2014/main" id="{E62C80AA-9C0D-491F-998D-3A6D963B32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0551" y="1739900"/>
                <a:ext cx="1195388" cy="174625"/>
              </a:xfrm>
              <a:custGeom>
                <a:avLst/>
                <a:gdLst>
                  <a:gd name="T0" fmla="*/ 285 w 318"/>
                  <a:gd name="T1" fmla="*/ 15 h 46"/>
                  <a:gd name="T2" fmla="*/ 33 w 318"/>
                  <a:gd name="T3" fmla="*/ 15 h 46"/>
                  <a:gd name="T4" fmla="*/ 0 w 318"/>
                  <a:gd name="T5" fmla="*/ 0 h 46"/>
                  <a:gd name="T6" fmla="*/ 0 w 318"/>
                  <a:gd name="T7" fmla="*/ 6 h 46"/>
                  <a:gd name="T8" fmla="*/ 40 w 318"/>
                  <a:gd name="T9" fmla="*/ 46 h 46"/>
                  <a:gd name="T10" fmla="*/ 278 w 318"/>
                  <a:gd name="T11" fmla="*/ 46 h 46"/>
                  <a:gd name="T12" fmla="*/ 318 w 318"/>
                  <a:gd name="T13" fmla="*/ 6 h 46"/>
                  <a:gd name="T14" fmla="*/ 318 w 318"/>
                  <a:gd name="T15" fmla="*/ 0 h 46"/>
                  <a:gd name="T16" fmla="*/ 285 w 318"/>
                  <a:gd name="T17" fmla="*/ 15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8" h="46">
                    <a:moveTo>
                      <a:pt x="285" y="15"/>
                    </a:moveTo>
                    <a:cubicBezTo>
                      <a:pt x="33" y="15"/>
                      <a:pt x="33" y="15"/>
                      <a:pt x="33" y="15"/>
                    </a:cubicBezTo>
                    <a:cubicBezTo>
                      <a:pt x="20" y="15"/>
                      <a:pt x="8" y="9"/>
                      <a:pt x="0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8"/>
                      <a:pt x="18" y="46"/>
                      <a:pt x="40" y="46"/>
                    </a:cubicBezTo>
                    <a:cubicBezTo>
                      <a:pt x="278" y="46"/>
                      <a:pt x="278" y="46"/>
                      <a:pt x="278" y="46"/>
                    </a:cubicBezTo>
                    <a:cubicBezTo>
                      <a:pt x="300" y="46"/>
                      <a:pt x="318" y="28"/>
                      <a:pt x="318" y="6"/>
                    </a:cubicBezTo>
                    <a:cubicBezTo>
                      <a:pt x="318" y="0"/>
                      <a:pt x="318" y="0"/>
                      <a:pt x="318" y="0"/>
                    </a:cubicBezTo>
                    <a:cubicBezTo>
                      <a:pt x="310" y="9"/>
                      <a:pt x="298" y="15"/>
                      <a:pt x="285" y="15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</p:grp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9563BF4-BB61-463C-816F-2CFEDAA917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82255" y="3520673"/>
              <a:ext cx="423863" cy="488950"/>
            </a:xfrm>
            <a:custGeom>
              <a:avLst/>
              <a:gdLst>
                <a:gd name="T0" fmla="*/ 58 w 232"/>
                <a:gd name="T1" fmla="*/ 202 h 268"/>
                <a:gd name="T2" fmla="*/ 75 w 232"/>
                <a:gd name="T3" fmla="*/ 202 h 268"/>
                <a:gd name="T4" fmla="*/ 116 w 232"/>
                <a:gd name="T5" fmla="*/ 91 h 268"/>
                <a:gd name="T6" fmla="*/ 116 w 232"/>
                <a:gd name="T7" fmla="*/ 74 h 268"/>
                <a:gd name="T8" fmla="*/ 116 w 232"/>
                <a:gd name="T9" fmla="*/ 91 h 268"/>
                <a:gd name="T10" fmla="*/ 23 w 232"/>
                <a:gd name="T11" fmla="*/ 70 h 268"/>
                <a:gd name="T12" fmla="*/ 35 w 232"/>
                <a:gd name="T13" fmla="*/ 51 h 268"/>
                <a:gd name="T14" fmla="*/ 22 w 232"/>
                <a:gd name="T15" fmla="*/ 44 h 268"/>
                <a:gd name="T16" fmla="*/ 9 w 232"/>
                <a:gd name="T17" fmla="*/ 63 h 268"/>
                <a:gd name="T18" fmla="*/ 67 w 232"/>
                <a:gd name="T19" fmla="*/ 94 h 268"/>
                <a:gd name="T20" fmla="*/ 67 w 232"/>
                <a:gd name="T21" fmla="*/ 111 h 268"/>
                <a:gd name="T22" fmla="*/ 67 w 232"/>
                <a:gd name="T23" fmla="*/ 94 h 268"/>
                <a:gd name="T24" fmla="*/ 217 w 232"/>
                <a:gd name="T25" fmla="*/ 70 h 268"/>
                <a:gd name="T26" fmla="*/ 224 w 232"/>
                <a:gd name="T27" fmla="*/ 57 h 268"/>
                <a:gd name="T28" fmla="*/ 205 w 232"/>
                <a:gd name="T29" fmla="*/ 44 h 268"/>
                <a:gd name="T30" fmla="*/ 198 w 232"/>
                <a:gd name="T31" fmla="*/ 57 h 268"/>
                <a:gd name="T32" fmla="*/ 46 w 232"/>
                <a:gd name="T33" fmla="*/ 144 h 268"/>
                <a:gd name="T34" fmla="*/ 46 w 232"/>
                <a:gd name="T35" fmla="*/ 161 h 268"/>
                <a:gd name="T36" fmla="*/ 46 w 232"/>
                <a:gd name="T37" fmla="*/ 144 h 268"/>
                <a:gd name="T38" fmla="*/ 157 w 232"/>
                <a:gd name="T39" fmla="*/ 103 h 268"/>
                <a:gd name="T40" fmla="*/ 174 w 232"/>
                <a:gd name="T41" fmla="*/ 103 h 268"/>
                <a:gd name="T42" fmla="*/ 116 w 232"/>
                <a:gd name="T43" fmla="*/ 214 h 268"/>
                <a:gd name="T44" fmla="*/ 116 w 232"/>
                <a:gd name="T45" fmla="*/ 231 h 268"/>
                <a:gd name="T46" fmla="*/ 116 w 232"/>
                <a:gd name="T47" fmla="*/ 214 h 268"/>
                <a:gd name="T48" fmla="*/ 134 w 232"/>
                <a:gd name="T49" fmla="*/ 24 h 268"/>
                <a:gd name="T50" fmla="*/ 142 w 232"/>
                <a:gd name="T51" fmla="*/ 19 h 268"/>
                <a:gd name="T52" fmla="*/ 137 w 232"/>
                <a:gd name="T53" fmla="*/ 0 h 268"/>
                <a:gd name="T54" fmla="*/ 90 w 232"/>
                <a:gd name="T55" fmla="*/ 6 h 268"/>
                <a:gd name="T56" fmla="*/ 96 w 232"/>
                <a:gd name="T57" fmla="*/ 24 h 268"/>
                <a:gd name="T58" fmla="*/ 98 w 232"/>
                <a:gd name="T59" fmla="*/ 37 h 268"/>
                <a:gd name="T60" fmla="*/ 116 w 232"/>
                <a:gd name="T61" fmla="*/ 268 h 268"/>
                <a:gd name="T62" fmla="*/ 134 w 232"/>
                <a:gd name="T63" fmla="*/ 37 h 268"/>
                <a:gd name="T64" fmla="*/ 24 w 232"/>
                <a:gd name="T65" fmla="*/ 152 h 268"/>
                <a:gd name="T66" fmla="*/ 208 w 232"/>
                <a:gd name="T67" fmla="*/ 152 h 268"/>
                <a:gd name="T68" fmla="*/ 186 w 232"/>
                <a:gd name="T69" fmla="*/ 144 h 268"/>
                <a:gd name="T70" fmla="*/ 186 w 232"/>
                <a:gd name="T71" fmla="*/ 161 h 268"/>
                <a:gd name="T72" fmla="*/ 186 w 232"/>
                <a:gd name="T73" fmla="*/ 144 h 268"/>
                <a:gd name="T74" fmla="*/ 108 w 232"/>
                <a:gd name="T75" fmla="*/ 136 h 268"/>
                <a:gd name="T76" fmla="*/ 98 w 232"/>
                <a:gd name="T77" fmla="*/ 152 h 268"/>
                <a:gd name="T78" fmla="*/ 134 w 232"/>
                <a:gd name="T79" fmla="*/ 160 h 268"/>
                <a:gd name="T80" fmla="*/ 134 w 232"/>
                <a:gd name="T81" fmla="*/ 160 h 268"/>
                <a:gd name="T82" fmla="*/ 153 w 232"/>
                <a:gd name="T83" fmla="*/ 115 h 268"/>
                <a:gd name="T84" fmla="*/ 109 w 232"/>
                <a:gd name="T85" fmla="*/ 135 h 268"/>
                <a:gd name="T86" fmla="*/ 157 w 232"/>
                <a:gd name="T87" fmla="*/ 202 h 268"/>
                <a:gd name="T88" fmla="*/ 174 w 232"/>
                <a:gd name="T89" fmla="*/ 202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32" h="268">
                  <a:moveTo>
                    <a:pt x="67" y="193"/>
                  </a:moveTo>
                  <a:cubicBezTo>
                    <a:pt x="62" y="193"/>
                    <a:pt x="58" y="197"/>
                    <a:pt x="58" y="202"/>
                  </a:cubicBezTo>
                  <a:cubicBezTo>
                    <a:pt x="58" y="206"/>
                    <a:pt x="62" y="210"/>
                    <a:pt x="67" y="210"/>
                  </a:cubicBezTo>
                  <a:cubicBezTo>
                    <a:pt x="71" y="210"/>
                    <a:pt x="75" y="206"/>
                    <a:pt x="75" y="202"/>
                  </a:cubicBezTo>
                  <a:cubicBezTo>
                    <a:pt x="75" y="197"/>
                    <a:pt x="71" y="193"/>
                    <a:pt x="67" y="193"/>
                  </a:cubicBezTo>
                  <a:close/>
                  <a:moveTo>
                    <a:pt x="116" y="91"/>
                  </a:moveTo>
                  <a:cubicBezTo>
                    <a:pt x="121" y="91"/>
                    <a:pt x="125" y="87"/>
                    <a:pt x="125" y="82"/>
                  </a:cubicBezTo>
                  <a:cubicBezTo>
                    <a:pt x="125" y="77"/>
                    <a:pt x="121" y="74"/>
                    <a:pt x="116" y="74"/>
                  </a:cubicBezTo>
                  <a:cubicBezTo>
                    <a:pt x="111" y="74"/>
                    <a:pt x="108" y="77"/>
                    <a:pt x="108" y="82"/>
                  </a:cubicBezTo>
                  <a:cubicBezTo>
                    <a:pt x="108" y="87"/>
                    <a:pt x="111" y="91"/>
                    <a:pt x="116" y="91"/>
                  </a:cubicBezTo>
                  <a:close/>
                  <a:moveTo>
                    <a:pt x="16" y="70"/>
                  </a:moveTo>
                  <a:cubicBezTo>
                    <a:pt x="18" y="72"/>
                    <a:pt x="21" y="72"/>
                    <a:pt x="23" y="70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7" y="55"/>
                    <a:pt x="37" y="52"/>
                    <a:pt x="35" y="51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7" y="42"/>
                    <a:pt x="24" y="42"/>
                    <a:pt x="22" y="44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7" y="58"/>
                    <a:pt x="7" y="62"/>
                    <a:pt x="9" y="63"/>
                  </a:cubicBezTo>
                  <a:lnTo>
                    <a:pt x="16" y="70"/>
                  </a:lnTo>
                  <a:close/>
                  <a:moveTo>
                    <a:pt x="67" y="94"/>
                  </a:moveTo>
                  <a:cubicBezTo>
                    <a:pt x="62" y="94"/>
                    <a:pt x="58" y="98"/>
                    <a:pt x="58" y="103"/>
                  </a:cubicBezTo>
                  <a:cubicBezTo>
                    <a:pt x="58" y="107"/>
                    <a:pt x="62" y="111"/>
                    <a:pt x="67" y="111"/>
                  </a:cubicBezTo>
                  <a:cubicBezTo>
                    <a:pt x="71" y="111"/>
                    <a:pt x="75" y="107"/>
                    <a:pt x="75" y="103"/>
                  </a:cubicBezTo>
                  <a:cubicBezTo>
                    <a:pt x="75" y="98"/>
                    <a:pt x="71" y="94"/>
                    <a:pt x="67" y="94"/>
                  </a:cubicBezTo>
                  <a:close/>
                  <a:moveTo>
                    <a:pt x="211" y="70"/>
                  </a:moveTo>
                  <a:cubicBezTo>
                    <a:pt x="212" y="72"/>
                    <a:pt x="215" y="72"/>
                    <a:pt x="217" y="70"/>
                  </a:cubicBezTo>
                  <a:cubicBezTo>
                    <a:pt x="224" y="63"/>
                    <a:pt x="224" y="63"/>
                    <a:pt x="224" y="63"/>
                  </a:cubicBezTo>
                  <a:cubicBezTo>
                    <a:pt x="226" y="62"/>
                    <a:pt x="226" y="58"/>
                    <a:pt x="224" y="57"/>
                  </a:cubicBezTo>
                  <a:cubicBezTo>
                    <a:pt x="211" y="44"/>
                    <a:pt x="211" y="44"/>
                    <a:pt x="211" y="44"/>
                  </a:cubicBezTo>
                  <a:cubicBezTo>
                    <a:pt x="209" y="42"/>
                    <a:pt x="206" y="42"/>
                    <a:pt x="205" y="44"/>
                  </a:cubicBezTo>
                  <a:cubicBezTo>
                    <a:pt x="198" y="51"/>
                    <a:pt x="198" y="51"/>
                    <a:pt x="198" y="51"/>
                  </a:cubicBezTo>
                  <a:cubicBezTo>
                    <a:pt x="196" y="52"/>
                    <a:pt x="196" y="55"/>
                    <a:pt x="198" y="57"/>
                  </a:cubicBezTo>
                  <a:lnTo>
                    <a:pt x="211" y="70"/>
                  </a:lnTo>
                  <a:close/>
                  <a:moveTo>
                    <a:pt x="46" y="144"/>
                  </a:moveTo>
                  <a:cubicBezTo>
                    <a:pt x="42" y="144"/>
                    <a:pt x="38" y="148"/>
                    <a:pt x="38" y="152"/>
                  </a:cubicBezTo>
                  <a:cubicBezTo>
                    <a:pt x="38" y="157"/>
                    <a:pt x="42" y="161"/>
                    <a:pt x="46" y="161"/>
                  </a:cubicBezTo>
                  <a:cubicBezTo>
                    <a:pt x="51" y="161"/>
                    <a:pt x="55" y="157"/>
                    <a:pt x="55" y="152"/>
                  </a:cubicBezTo>
                  <a:cubicBezTo>
                    <a:pt x="55" y="148"/>
                    <a:pt x="51" y="144"/>
                    <a:pt x="46" y="144"/>
                  </a:cubicBezTo>
                  <a:close/>
                  <a:moveTo>
                    <a:pt x="165" y="94"/>
                  </a:moveTo>
                  <a:cubicBezTo>
                    <a:pt x="161" y="94"/>
                    <a:pt x="157" y="98"/>
                    <a:pt x="157" y="103"/>
                  </a:cubicBezTo>
                  <a:cubicBezTo>
                    <a:pt x="157" y="107"/>
                    <a:pt x="161" y="111"/>
                    <a:pt x="165" y="111"/>
                  </a:cubicBezTo>
                  <a:cubicBezTo>
                    <a:pt x="170" y="111"/>
                    <a:pt x="174" y="107"/>
                    <a:pt x="174" y="103"/>
                  </a:cubicBezTo>
                  <a:cubicBezTo>
                    <a:pt x="174" y="98"/>
                    <a:pt x="170" y="94"/>
                    <a:pt x="165" y="94"/>
                  </a:cubicBezTo>
                  <a:close/>
                  <a:moveTo>
                    <a:pt x="116" y="214"/>
                  </a:moveTo>
                  <a:cubicBezTo>
                    <a:pt x="111" y="214"/>
                    <a:pt x="108" y="218"/>
                    <a:pt x="108" y="222"/>
                  </a:cubicBezTo>
                  <a:cubicBezTo>
                    <a:pt x="108" y="227"/>
                    <a:pt x="111" y="231"/>
                    <a:pt x="116" y="231"/>
                  </a:cubicBezTo>
                  <a:cubicBezTo>
                    <a:pt x="121" y="231"/>
                    <a:pt x="125" y="227"/>
                    <a:pt x="125" y="222"/>
                  </a:cubicBezTo>
                  <a:cubicBezTo>
                    <a:pt x="125" y="218"/>
                    <a:pt x="121" y="214"/>
                    <a:pt x="116" y="214"/>
                  </a:cubicBezTo>
                  <a:close/>
                  <a:moveTo>
                    <a:pt x="134" y="37"/>
                  </a:moveTo>
                  <a:cubicBezTo>
                    <a:pt x="134" y="24"/>
                    <a:pt x="134" y="24"/>
                    <a:pt x="134" y="24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40" y="24"/>
                    <a:pt x="142" y="22"/>
                    <a:pt x="142" y="19"/>
                  </a:cubicBezTo>
                  <a:cubicBezTo>
                    <a:pt x="142" y="6"/>
                    <a:pt x="142" y="6"/>
                    <a:pt x="142" y="6"/>
                  </a:cubicBezTo>
                  <a:cubicBezTo>
                    <a:pt x="142" y="3"/>
                    <a:pt x="140" y="0"/>
                    <a:pt x="137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3" y="0"/>
                    <a:pt x="90" y="3"/>
                    <a:pt x="90" y="6"/>
                  </a:cubicBezTo>
                  <a:cubicBezTo>
                    <a:pt x="90" y="19"/>
                    <a:pt x="90" y="19"/>
                    <a:pt x="90" y="19"/>
                  </a:cubicBezTo>
                  <a:cubicBezTo>
                    <a:pt x="90" y="22"/>
                    <a:pt x="93" y="24"/>
                    <a:pt x="96" y="24"/>
                  </a:cubicBezTo>
                  <a:cubicBezTo>
                    <a:pt x="98" y="24"/>
                    <a:pt x="98" y="24"/>
                    <a:pt x="98" y="24"/>
                  </a:cubicBezTo>
                  <a:cubicBezTo>
                    <a:pt x="98" y="37"/>
                    <a:pt x="98" y="37"/>
                    <a:pt x="98" y="37"/>
                  </a:cubicBezTo>
                  <a:cubicBezTo>
                    <a:pt x="43" y="45"/>
                    <a:pt x="0" y="94"/>
                    <a:pt x="0" y="152"/>
                  </a:cubicBezTo>
                  <a:cubicBezTo>
                    <a:pt x="0" y="216"/>
                    <a:pt x="52" y="268"/>
                    <a:pt x="116" y="268"/>
                  </a:cubicBezTo>
                  <a:cubicBezTo>
                    <a:pt x="180" y="268"/>
                    <a:pt x="232" y="216"/>
                    <a:pt x="232" y="152"/>
                  </a:cubicBezTo>
                  <a:cubicBezTo>
                    <a:pt x="232" y="94"/>
                    <a:pt x="189" y="45"/>
                    <a:pt x="134" y="37"/>
                  </a:cubicBezTo>
                  <a:close/>
                  <a:moveTo>
                    <a:pt x="116" y="245"/>
                  </a:moveTo>
                  <a:cubicBezTo>
                    <a:pt x="65" y="245"/>
                    <a:pt x="24" y="203"/>
                    <a:pt x="24" y="152"/>
                  </a:cubicBezTo>
                  <a:cubicBezTo>
                    <a:pt x="24" y="101"/>
                    <a:pt x="65" y="59"/>
                    <a:pt x="116" y="59"/>
                  </a:cubicBezTo>
                  <a:cubicBezTo>
                    <a:pt x="167" y="59"/>
                    <a:pt x="208" y="101"/>
                    <a:pt x="208" y="152"/>
                  </a:cubicBezTo>
                  <a:cubicBezTo>
                    <a:pt x="208" y="203"/>
                    <a:pt x="167" y="245"/>
                    <a:pt x="116" y="245"/>
                  </a:cubicBezTo>
                  <a:close/>
                  <a:moveTo>
                    <a:pt x="186" y="144"/>
                  </a:moveTo>
                  <a:cubicBezTo>
                    <a:pt x="181" y="144"/>
                    <a:pt x="177" y="148"/>
                    <a:pt x="177" y="152"/>
                  </a:cubicBezTo>
                  <a:cubicBezTo>
                    <a:pt x="177" y="157"/>
                    <a:pt x="181" y="161"/>
                    <a:pt x="186" y="161"/>
                  </a:cubicBezTo>
                  <a:cubicBezTo>
                    <a:pt x="191" y="161"/>
                    <a:pt x="194" y="157"/>
                    <a:pt x="194" y="152"/>
                  </a:cubicBezTo>
                  <a:cubicBezTo>
                    <a:pt x="194" y="148"/>
                    <a:pt x="191" y="144"/>
                    <a:pt x="186" y="144"/>
                  </a:cubicBezTo>
                  <a:close/>
                  <a:moveTo>
                    <a:pt x="109" y="135"/>
                  </a:moveTo>
                  <a:cubicBezTo>
                    <a:pt x="108" y="136"/>
                    <a:pt x="108" y="136"/>
                    <a:pt x="108" y="136"/>
                  </a:cubicBezTo>
                  <a:cubicBezTo>
                    <a:pt x="108" y="136"/>
                    <a:pt x="108" y="136"/>
                    <a:pt x="108" y="136"/>
                  </a:cubicBezTo>
                  <a:cubicBezTo>
                    <a:pt x="102" y="139"/>
                    <a:pt x="98" y="145"/>
                    <a:pt x="98" y="152"/>
                  </a:cubicBezTo>
                  <a:cubicBezTo>
                    <a:pt x="98" y="162"/>
                    <a:pt x="107" y="171"/>
                    <a:pt x="117" y="171"/>
                  </a:cubicBezTo>
                  <a:cubicBezTo>
                    <a:pt x="124" y="171"/>
                    <a:pt x="130" y="166"/>
                    <a:pt x="134" y="160"/>
                  </a:cubicBezTo>
                  <a:cubicBezTo>
                    <a:pt x="134" y="160"/>
                    <a:pt x="134" y="160"/>
                    <a:pt x="134" y="160"/>
                  </a:cubicBezTo>
                  <a:cubicBezTo>
                    <a:pt x="134" y="160"/>
                    <a:pt x="134" y="160"/>
                    <a:pt x="134" y="160"/>
                  </a:cubicBezTo>
                  <a:cubicBezTo>
                    <a:pt x="134" y="159"/>
                    <a:pt x="134" y="159"/>
                    <a:pt x="134" y="159"/>
                  </a:cubicBezTo>
                  <a:cubicBezTo>
                    <a:pt x="153" y="115"/>
                    <a:pt x="153" y="115"/>
                    <a:pt x="153" y="115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5"/>
                    <a:pt x="109" y="135"/>
                    <a:pt x="109" y="135"/>
                  </a:cubicBezTo>
                  <a:close/>
                  <a:moveTo>
                    <a:pt x="165" y="193"/>
                  </a:moveTo>
                  <a:cubicBezTo>
                    <a:pt x="161" y="193"/>
                    <a:pt x="157" y="197"/>
                    <a:pt x="157" y="202"/>
                  </a:cubicBezTo>
                  <a:cubicBezTo>
                    <a:pt x="157" y="206"/>
                    <a:pt x="161" y="210"/>
                    <a:pt x="165" y="210"/>
                  </a:cubicBezTo>
                  <a:cubicBezTo>
                    <a:pt x="170" y="210"/>
                    <a:pt x="174" y="206"/>
                    <a:pt x="174" y="202"/>
                  </a:cubicBezTo>
                  <a:cubicBezTo>
                    <a:pt x="174" y="197"/>
                    <a:pt x="170" y="193"/>
                    <a:pt x="165" y="193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1" name="Group 43">
            <a:extLst>
              <a:ext uri="{FF2B5EF4-FFF2-40B4-BE49-F238E27FC236}">
                <a16:creationId xmlns:a16="http://schemas.microsoft.com/office/drawing/2014/main" id="{A3C0781B-DAD1-4FA2-987D-3D1CFF97FAC3}"/>
              </a:ext>
            </a:extLst>
          </p:cNvPr>
          <p:cNvGrpSpPr/>
          <p:nvPr/>
        </p:nvGrpSpPr>
        <p:grpSpPr>
          <a:xfrm>
            <a:off x="495561" y="2594393"/>
            <a:ext cx="647333" cy="718187"/>
            <a:chOff x="1262633" y="4767944"/>
            <a:chExt cx="863110" cy="957582"/>
          </a:xfrm>
        </p:grpSpPr>
        <p:grpSp>
          <p:nvGrpSpPr>
            <p:cNvPr id="32" name="Group 44">
              <a:extLst>
                <a:ext uri="{FF2B5EF4-FFF2-40B4-BE49-F238E27FC236}">
                  <a16:creationId xmlns:a16="http://schemas.microsoft.com/office/drawing/2014/main" id="{345AA540-6160-4811-A541-2EE58CF11C0E}"/>
                </a:ext>
              </a:extLst>
            </p:cNvPr>
            <p:cNvGrpSpPr/>
            <p:nvPr/>
          </p:nvGrpSpPr>
          <p:grpSpPr>
            <a:xfrm>
              <a:off x="1262633" y="4767944"/>
              <a:ext cx="863110" cy="957582"/>
              <a:chOff x="6940551" y="588295"/>
              <a:chExt cx="1195388" cy="1326230"/>
            </a:xfrm>
          </p:grpSpPr>
          <p:sp>
            <p:nvSpPr>
              <p:cNvPr id="34" name="Freeform 46">
                <a:extLst>
                  <a:ext uri="{FF2B5EF4-FFF2-40B4-BE49-F238E27FC236}">
                    <a16:creationId xmlns:a16="http://schemas.microsoft.com/office/drawing/2014/main" id="{CB62CC68-C8EB-4F58-A9AF-CD18587D73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0551" y="588295"/>
                <a:ext cx="1195388" cy="1201737"/>
              </a:xfrm>
              <a:custGeom>
                <a:avLst/>
                <a:gdLst>
                  <a:gd name="T0" fmla="*/ 318 w 318"/>
                  <a:gd name="T1" fmla="*/ 277 h 317"/>
                  <a:gd name="T2" fmla="*/ 278 w 318"/>
                  <a:gd name="T3" fmla="*/ 317 h 317"/>
                  <a:gd name="T4" fmla="*/ 40 w 318"/>
                  <a:gd name="T5" fmla="*/ 317 h 317"/>
                  <a:gd name="T6" fmla="*/ 0 w 318"/>
                  <a:gd name="T7" fmla="*/ 277 h 317"/>
                  <a:gd name="T8" fmla="*/ 0 w 318"/>
                  <a:gd name="T9" fmla="*/ 40 h 317"/>
                  <a:gd name="T10" fmla="*/ 40 w 318"/>
                  <a:gd name="T11" fmla="*/ 0 h 317"/>
                  <a:gd name="T12" fmla="*/ 278 w 318"/>
                  <a:gd name="T13" fmla="*/ 0 h 317"/>
                  <a:gd name="T14" fmla="*/ 318 w 318"/>
                  <a:gd name="T15" fmla="*/ 40 h 317"/>
                  <a:gd name="T16" fmla="*/ 318 w 318"/>
                  <a:gd name="T17" fmla="*/ 277 h 3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8" h="317">
                    <a:moveTo>
                      <a:pt x="318" y="277"/>
                    </a:moveTo>
                    <a:cubicBezTo>
                      <a:pt x="318" y="299"/>
                      <a:pt x="300" y="317"/>
                      <a:pt x="278" y="317"/>
                    </a:cubicBezTo>
                    <a:cubicBezTo>
                      <a:pt x="40" y="317"/>
                      <a:pt x="40" y="317"/>
                      <a:pt x="40" y="317"/>
                    </a:cubicBezTo>
                    <a:cubicBezTo>
                      <a:pt x="18" y="317"/>
                      <a:pt x="0" y="299"/>
                      <a:pt x="0" y="277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278" y="0"/>
                      <a:pt x="278" y="0"/>
                      <a:pt x="278" y="0"/>
                    </a:cubicBezTo>
                    <a:cubicBezTo>
                      <a:pt x="300" y="0"/>
                      <a:pt x="318" y="18"/>
                      <a:pt x="318" y="40"/>
                    </a:cubicBezTo>
                    <a:lnTo>
                      <a:pt x="318" y="277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5" name="Freeform 47">
                <a:extLst>
                  <a:ext uri="{FF2B5EF4-FFF2-40B4-BE49-F238E27FC236}">
                    <a16:creationId xmlns:a16="http://schemas.microsoft.com/office/drawing/2014/main" id="{F9ADEA34-B2A3-464E-8FB4-17AB5F00C9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0551" y="1739900"/>
                <a:ext cx="1195388" cy="174625"/>
              </a:xfrm>
              <a:custGeom>
                <a:avLst/>
                <a:gdLst>
                  <a:gd name="T0" fmla="*/ 285 w 318"/>
                  <a:gd name="T1" fmla="*/ 15 h 46"/>
                  <a:gd name="T2" fmla="*/ 33 w 318"/>
                  <a:gd name="T3" fmla="*/ 15 h 46"/>
                  <a:gd name="T4" fmla="*/ 0 w 318"/>
                  <a:gd name="T5" fmla="*/ 0 h 46"/>
                  <a:gd name="T6" fmla="*/ 0 w 318"/>
                  <a:gd name="T7" fmla="*/ 6 h 46"/>
                  <a:gd name="T8" fmla="*/ 40 w 318"/>
                  <a:gd name="T9" fmla="*/ 46 h 46"/>
                  <a:gd name="T10" fmla="*/ 278 w 318"/>
                  <a:gd name="T11" fmla="*/ 46 h 46"/>
                  <a:gd name="T12" fmla="*/ 318 w 318"/>
                  <a:gd name="T13" fmla="*/ 6 h 46"/>
                  <a:gd name="T14" fmla="*/ 318 w 318"/>
                  <a:gd name="T15" fmla="*/ 0 h 46"/>
                  <a:gd name="T16" fmla="*/ 285 w 318"/>
                  <a:gd name="T17" fmla="*/ 15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8" h="46">
                    <a:moveTo>
                      <a:pt x="285" y="15"/>
                    </a:moveTo>
                    <a:cubicBezTo>
                      <a:pt x="33" y="15"/>
                      <a:pt x="33" y="15"/>
                      <a:pt x="33" y="15"/>
                    </a:cubicBezTo>
                    <a:cubicBezTo>
                      <a:pt x="20" y="15"/>
                      <a:pt x="8" y="9"/>
                      <a:pt x="0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8"/>
                      <a:pt x="18" y="46"/>
                      <a:pt x="40" y="46"/>
                    </a:cubicBezTo>
                    <a:cubicBezTo>
                      <a:pt x="278" y="46"/>
                      <a:pt x="278" y="46"/>
                      <a:pt x="278" y="46"/>
                    </a:cubicBezTo>
                    <a:cubicBezTo>
                      <a:pt x="300" y="46"/>
                      <a:pt x="318" y="28"/>
                      <a:pt x="318" y="6"/>
                    </a:cubicBezTo>
                    <a:cubicBezTo>
                      <a:pt x="318" y="0"/>
                      <a:pt x="318" y="0"/>
                      <a:pt x="318" y="0"/>
                    </a:cubicBezTo>
                    <a:cubicBezTo>
                      <a:pt x="310" y="9"/>
                      <a:pt x="298" y="15"/>
                      <a:pt x="285" y="15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</p:grpSp>
        <p:sp>
          <p:nvSpPr>
            <p:cNvPr id="33" name="Freeform 45">
              <a:extLst>
                <a:ext uri="{FF2B5EF4-FFF2-40B4-BE49-F238E27FC236}">
                  <a16:creationId xmlns:a16="http://schemas.microsoft.com/office/drawing/2014/main" id="{2A7CDF5E-6DA8-4C78-A961-51E775EFC2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87140" y="5001810"/>
              <a:ext cx="352425" cy="422275"/>
            </a:xfrm>
            <a:custGeom>
              <a:avLst/>
              <a:gdLst>
                <a:gd name="T0" fmla="*/ 104 w 193"/>
                <a:gd name="T1" fmla="*/ 66 h 232"/>
                <a:gd name="T2" fmla="*/ 129 w 193"/>
                <a:gd name="T3" fmla="*/ 66 h 232"/>
                <a:gd name="T4" fmla="*/ 104 w 193"/>
                <a:gd name="T5" fmla="*/ 0 h 232"/>
                <a:gd name="T6" fmla="*/ 16 w 193"/>
                <a:gd name="T7" fmla="*/ 82 h 232"/>
                <a:gd name="T8" fmla="*/ 8 w 193"/>
                <a:gd name="T9" fmla="*/ 118 h 232"/>
                <a:gd name="T10" fmla="*/ 25 w 193"/>
                <a:gd name="T11" fmla="*/ 144 h 232"/>
                <a:gd name="T12" fmla="*/ 98 w 193"/>
                <a:gd name="T13" fmla="*/ 173 h 232"/>
                <a:gd name="T14" fmla="*/ 175 w 193"/>
                <a:gd name="T15" fmla="*/ 198 h 232"/>
                <a:gd name="T16" fmla="*/ 193 w 193"/>
                <a:gd name="T17" fmla="*/ 87 h 232"/>
                <a:gd name="T18" fmla="*/ 157 w 193"/>
                <a:gd name="T19" fmla="*/ 70 h 232"/>
                <a:gd name="T20" fmla="*/ 146 w 193"/>
                <a:gd name="T21" fmla="*/ 74 h 232"/>
                <a:gd name="T22" fmla="*/ 149 w 193"/>
                <a:gd name="T23" fmla="*/ 88 h 232"/>
                <a:gd name="T24" fmla="*/ 142 w 193"/>
                <a:gd name="T25" fmla="*/ 97 h 232"/>
                <a:gd name="T26" fmla="*/ 131 w 193"/>
                <a:gd name="T27" fmla="*/ 92 h 232"/>
                <a:gd name="T28" fmla="*/ 123 w 193"/>
                <a:gd name="T29" fmla="*/ 104 h 232"/>
                <a:gd name="T30" fmla="*/ 112 w 193"/>
                <a:gd name="T31" fmla="*/ 105 h 232"/>
                <a:gd name="T32" fmla="*/ 108 w 193"/>
                <a:gd name="T33" fmla="*/ 94 h 232"/>
                <a:gd name="T34" fmla="*/ 94 w 193"/>
                <a:gd name="T35" fmla="*/ 97 h 232"/>
                <a:gd name="T36" fmla="*/ 85 w 193"/>
                <a:gd name="T37" fmla="*/ 90 h 232"/>
                <a:gd name="T38" fmla="*/ 90 w 193"/>
                <a:gd name="T39" fmla="*/ 80 h 232"/>
                <a:gd name="T40" fmla="*/ 78 w 193"/>
                <a:gd name="T41" fmla="*/ 72 h 232"/>
                <a:gd name="T42" fmla="*/ 76 w 193"/>
                <a:gd name="T43" fmla="*/ 61 h 232"/>
                <a:gd name="T44" fmla="*/ 88 w 193"/>
                <a:gd name="T45" fmla="*/ 57 h 232"/>
                <a:gd name="T46" fmla="*/ 84 w 193"/>
                <a:gd name="T47" fmla="*/ 44 h 232"/>
                <a:gd name="T48" fmla="*/ 91 w 193"/>
                <a:gd name="T49" fmla="*/ 34 h 232"/>
                <a:gd name="T50" fmla="*/ 102 w 193"/>
                <a:gd name="T51" fmla="*/ 40 h 232"/>
                <a:gd name="T52" fmla="*/ 110 w 193"/>
                <a:gd name="T53" fmla="*/ 28 h 232"/>
                <a:gd name="T54" fmla="*/ 121 w 193"/>
                <a:gd name="T55" fmla="*/ 26 h 232"/>
                <a:gd name="T56" fmla="*/ 125 w 193"/>
                <a:gd name="T57" fmla="*/ 37 h 232"/>
                <a:gd name="T58" fmla="*/ 139 w 193"/>
                <a:gd name="T59" fmla="*/ 34 h 232"/>
                <a:gd name="T60" fmla="*/ 149 w 193"/>
                <a:gd name="T61" fmla="*/ 41 h 232"/>
                <a:gd name="T62" fmla="*/ 143 w 193"/>
                <a:gd name="T63" fmla="*/ 52 h 232"/>
                <a:gd name="T64" fmla="*/ 156 w 193"/>
                <a:gd name="T65" fmla="*/ 59 h 232"/>
                <a:gd name="T66" fmla="*/ 157 w 193"/>
                <a:gd name="T67" fmla="*/ 7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3" h="232">
                  <a:moveTo>
                    <a:pt x="117" y="54"/>
                  </a:moveTo>
                  <a:cubicBezTo>
                    <a:pt x="110" y="54"/>
                    <a:pt x="104" y="59"/>
                    <a:pt x="104" y="66"/>
                  </a:cubicBezTo>
                  <a:cubicBezTo>
                    <a:pt x="104" y="72"/>
                    <a:pt x="110" y="78"/>
                    <a:pt x="117" y="78"/>
                  </a:cubicBezTo>
                  <a:cubicBezTo>
                    <a:pt x="124" y="78"/>
                    <a:pt x="129" y="72"/>
                    <a:pt x="129" y="66"/>
                  </a:cubicBezTo>
                  <a:cubicBezTo>
                    <a:pt x="129" y="59"/>
                    <a:pt x="124" y="54"/>
                    <a:pt x="117" y="54"/>
                  </a:cubicBezTo>
                  <a:moveTo>
                    <a:pt x="104" y="0"/>
                  </a:moveTo>
                  <a:cubicBezTo>
                    <a:pt x="57" y="0"/>
                    <a:pt x="18" y="36"/>
                    <a:pt x="16" y="82"/>
                  </a:cubicBezTo>
                  <a:cubicBezTo>
                    <a:pt x="16" y="82"/>
                    <a:pt x="16" y="82"/>
                    <a:pt x="16" y="82"/>
                  </a:cubicBezTo>
                  <a:cubicBezTo>
                    <a:pt x="2" y="109"/>
                    <a:pt x="2" y="109"/>
                    <a:pt x="2" y="109"/>
                  </a:cubicBezTo>
                  <a:cubicBezTo>
                    <a:pt x="0" y="114"/>
                    <a:pt x="2" y="118"/>
                    <a:pt x="8" y="118"/>
                  </a:cubicBezTo>
                  <a:cubicBezTo>
                    <a:pt x="21" y="118"/>
                    <a:pt x="21" y="118"/>
                    <a:pt x="21" y="118"/>
                  </a:cubicBezTo>
                  <a:cubicBezTo>
                    <a:pt x="25" y="144"/>
                    <a:pt x="25" y="144"/>
                    <a:pt x="25" y="144"/>
                  </a:cubicBezTo>
                  <a:cubicBezTo>
                    <a:pt x="25" y="160"/>
                    <a:pt x="39" y="173"/>
                    <a:pt x="56" y="173"/>
                  </a:cubicBezTo>
                  <a:cubicBezTo>
                    <a:pt x="98" y="173"/>
                    <a:pt x="98" y="173"/>
                    <a:pt x="98" y="173"/>
                  </a:cubicBezTo>
                  <a:cubicBezTo>
                    <a:pt x="98" y="232"/>
                    <a:pt x="98" y="232"/>
                    <a:pt x="98" y="232"/>
                  </a:cubicBezTo>
                  <a:cubicBezTo>
                    <a:pt x="175" y="198"/>
                    <a:pt x="175" y="198"/>
                    <a:pt x="175" y="198"/>
                  </a:cubicBezTo>
                  <a:cubicBezTo>
                    <a:pt x="175" y="139"/>
                    <a:pt x="175" y="139"/>
                    <a:pt x="175" y="139"/>
                  </a:cubicBezTo>
                  <a:cubicBezTo>
                    <a:pt x="186" y="124"/>
                    <a:pt x="193" y="106"/>
                    <a:pt x="193" y="87"/>
                  </a:cubicBezTo>
                  <a:cubicBezTo>
                    <a:pt x="193" y="39"/>
                    <a:pt x="153" y="0"/>
                    <a:pt x="104" y="0"/>
                  </a:cubicBezTo>
                  <a:moveTo>
                    <a:pt x="157" y="70"/>
                  </a:moveTo>
                  <a:cubicBezTo>
                    <a:pt x="157" y="71"/>
                    <a:pt x="156" y="72"/>
                    <a:pt x="156" y="72"/>
                  </a:cubicBezTo>
                  <a:cubicBezTo>
                    <a:pt x="146" y="74"/>
                    <a:pt x="146" y="74"/>
                    <a:pt x="146" y="74"/>
                  </a:cubicBezTo>
                  <a:cubicBezTo>
                    <a:pt x="145" y="76"/>
                    <a:pt x="144" y="78"/>
                    <a:pt x="143" y="80"/>
                  </a:cubicBezTo>
                  <a:cubicBezTo>
                    <a:pt x="149" y="88"/>
                    <a:pt x="149" y="88"/>
                    <a:pt x="149" y="88"/>
                  </a:cubicBezTo>
                  <a:cubicBezTo>
                    <a:pt x="150" y="88"/>
                    <a:pt x="149" y="90"/>
                    <a:pt x="149" y="90"/>
                  </a:cubicBezTo>
                  <a:cubicBezTo>
                    <a:pt x="142" y="97"/>
                    <a:pt x="142" y="97"/>
                    <a:pt x="142" y="97"/>
                  </a:cubicBezTo>
                  <a:cubicBezTo>
                    <a:pt x="141" y="98"/>
                    <a:pt x="140" y="98"/>
                    <a:pt x="139" y="97"/>
                  </a:cubicBezTo>
                  <a:cubicBezTo>
                    <a:pt x="131" y="92"/>
                    <a:pt x="131" y="92"/>
                    <a:pt x="131" y="92"/>
                  </a:cubicBezTo>
                  <a:cubicBezTo>
                    <a:pt x="129" y="93"/>
                    <a:pt x="127" y="93"/>
                    <a:pt x="125" y="94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123" y="104"/>
                    <a:pt x="122" y="105"/>
                    <a:pt x="121" y="105"/>
                  </a:cubicBezTo>
                  <a:cubicBezTo>
                    <a:pt x="112" y="105"/>
                    <a:pt x="112" y="105"/>
                    <a:pt x="112" y="105"/>
                  </a:cubicBezTo>
                  <a:cubicBezTo>
                    <a:pt x="111" y="105"/>
                    <a:pt x="110" y="104"/>
                    <a:pt x="110" y="104"/>
                  </a:cubicBezTo>
                  <a:cubicBezTo>
                    <a:pt x="108" y="94"/>
                    <a:pt x="108" y="94"/>
                    <a:pt x="108" y="94"/>
                  </a:cubicBezTo>
                  <a:cubicBezTo>
                    <a:pt x="106" y="93"/>
                    <a:pt x="104" y="93"/>
                    <a:pt x="102" y="92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93" y="98"/>
                    <a:pt x="92" y="98"/>
                    <a:pt x="92" y="97"/>
                  </a:cubicBezTo>
                  <a:cubicBezTo>
                    <a:pt x="85" y="90"/>
                    <a:pt x="85" y="90"/>
                    <a:pt x="85" y="90"/>
                  </a:cubicBezTo>
                  <a:cubicBezTo>
                    <a:pt x="84" y="89"/>
                    <a:pt x="84" y="88"/>
                    <a:pt x="84" y="88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89" y="78"/>
                    <a:pt x="88" y="76"/>
                    <a:pt x="88" y="74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6" y="71"/>
                    <a:pt x="76" y="70"/>
                  </a:cubicBezTo>
                  <a:cubicBezTo>
                    <a:pt x="76" y="61"/>
                    <a:pt x="76" y="61"/>
                    <a:pt x="76" y="61"/>
                  </a:cubicBezTo>
                  <a:cubicBezTo>
                    <a:pt x="76" y="60"/>
                    <a:pt x="77" y="59"/>
                    <a:pt x="78" y="59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5"/>
                    <a:pt x="89" y="53"/>
                    <a:pt x="90" y="52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4" y="43"/>
                    <a:pt x="84" y="42"/>
                    <a:pt x="84" y="41"/>
                  </a:cubicBezTo>
                  <a:cubicBezTo>
                    <a:pt x="91" y="34"/>
                    <a:pt x="91" y="34"/>
                    <a:pt x="91" y="34"/>
                  </a:cubicBezTo>
                  <a:cubicBezTo>
                    <a:pt x="92" y="34"/>
                    <a:pt x="93" y="34"/>
                    <a:pt x="94" y="34"/>
                  </a:cubicBezTo>
                  <a:cubicBezTo>
                    <a:pt x="102" y="40"/>
                    <a:pt x="102" y="40"/>
                    <a:pt x="102" y="40"/>
                  </a:cubicBezTo>
                  <a:cubicBezTo>
                    <a:pt x="104" y="39"/>
                    <a:pt x="106" y="38"/>
                    <a:pt x="108" y="37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6"/>
                    <a:pt x="112" y="26"/>
                  </a:cubicBezTo>
                  <a:cubicBezTo>
                    <a:pt x="121" y="26"/>
                    <a:pt x="121" y="26"/>
                    <a:pt x="121" y="26"/>
                  </a:cubicBezTo>
                  <a:cubicBezTo>
                    <a:pt x="122" y="26"/>
                    <a:pt x="123" y="27"/>
                    <a:pt x="123" y="28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7" y="38"/>
                    <a:pt x="129" y="39"/>
                    <a:pt x="131" y="40"/>
                  </a:cubicBezTo>
                  <a:cubicBezTo>
                    <a:pt x="139" y="34"/>
                    <a:pt x="139" y="34"/>
                    <a:pt x="139" y="34"/>
                  </a:cubicBezTo>
                  <a:cubicBezTo>
                    <a:pt x="140" y="34"/>
                    <a:pt x="141" y="34"/>
                    <a:pt x="142" y="34"/>
                  </a:cubicBezTo>
                  <a:cubicBezTo>
                    <a:pt x="149" y="41"/>
                    <a:pt x="149" y="41"/>
                    <a:pt x="149" y="41"/>
                  </a:cubicBezTo>
                  <a:cubicBezTo>
                    <a:pt x="150" y="42"/>
                    <a:pt x="150" y="43"/>
                    <a:pt x="149" y="44"/>
                  </a:cubicBezTo>
                  <a:cubicBezTo>
                    <a:pt x="143" y="52"/>
                    <a:pt x="143" y="52"/>
                    <a:pt x="143" y="52"/>
                  </a:cubicBezTo>
                  <a:cubicBezTo>
                    <a:pt x="144" y="53"/>
                    <a:pt x="145" y="55"/>
                    <a:pt x="146" y="57"/>
                  </a:cubicBezTo>
                  <a:cubicBezTo>
                    <a:pt x="156" y="59"/>
                    <a:pt x="156" y="59"/>
                    <a:pt x="156" y="59"/>
                  </a:cubicBezTo>
                  <a:cubicBezTo>
                    <a:pt x="156" y="59"/>
                    <a:pt x="157" y="60"/>
                    <a:pt x="157" y="61"/>
                  </a:cubicBezTo>
                  <a:lnTo>
                    <a:pt x="157" y="7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AFB3C837-E44F-45A2-9F7C-AD571039FB7C}"/>
              </a:ext>
            </a:extLst>
          </p:cNvPr>
          <p:cNvSpPr txBox="1"/>
          <p:nvPr/>
        </p:nvSpPr>
        <p:spPr>
          <a:xfrm>
            <a:off x="1321938" y="2917483"/>
            <a:ext cx="2590011" cy="484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엄격한 품질관리와 지속적인 연구개발을 통해 최고의 제품을 제공하고 있습니다</a:t>
            </a:r>
            <a:r>
              <a:rPr lang="en-US" altLang="ko-KR" sz="9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</a:t>
            </a:r>
            <a:endParaRPr lang="en-GB" sz="900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sp>
        <p:nvSpPr>
          <p:cNvPr id="37" name="Rectangle 64">
            <a:extLst>
              <a:ext uri="{FF2B5EF4-FFF2-40B4-BE49-F238E27FC236}">
                <a16:creationId xmlns:a16="http://schemas.microsoft.com/office/drawing/2014/main" id="{D8910089-1E1D-4A2C-9F8E-79E6F41687B6}"/>
              </a:ext>
            </a:extLst>
          </p:cNvPr>
          <p:cNvSpPr/>
          <p:nvPr/>
        </p:nvSpPr>
        <p:spPr>
          <a:xfrm>
            <a:off x="1321939" y="2640532"/>
            <a:ext cx="160197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b="1" dirty="0">
                <a:solidFill>
                  <a:schemeClr val="tx2">
                    <a:lumMod val="7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THE BEST QUALITY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A57E917-4F71-41E0-8E7A-0BE9340FCA57}"/>
              </a:ext>
            </a:extLst>
          </p:cNvPr>
          <p:cNvSpPr txBox="1"/>
          <p:nvPr/>
        </p:nvSpPr>
        <p:spPr>
          <a:xfrm>
            <a:off x="1334633" y="3993392"/>
            <a:ext cx="2520934" cy="480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와이어로프 </a:t>
            </a:r>
            <a:r>
              <a:rPr lang="ko-KR" altLang="en-US" sz="900" dirty="0" err="1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슬링보다</a:t>
            </a:r>
            <a:r>
              <a:rPr lang="ko-KR" altLang="en-US" sz="9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</a:t>
            </a:r>
            <a:r>
              <a:rPr lang="en-US" altLang="ko-KR" sz="9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10</a:t>
            </a:r>
            <a:r>
              <a:rPr lang="ko-KR" altLang="en-US" sz="9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배 정도 가벼워서 관리가 용이합니다</a:t>
            </a:r>
            <a:r>
              <a:rPr lang="en-US" altLang="ko-KR" sz="9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</a:t>
            </a:r>
            <a:endParaRPr lang="en-GB" altLang="ko-KR" sz="900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sp>
        <p:nvSpPr>
          <p:cNvPr id="39" name="Rectangle 66">
            <a:extLst>
              <a:ext uri="{FF2B5EF4-FFF2-40B4-BE49-F238E27FC236}">
                <a16:creationId xmlns:a16="http://schemas.microsoft.com/office/drawing/2014/main" id="{FFD23ABF-5661-4994-BB6D-D9A20A168F62}"/>
              </a:ext>
            </a:extLst>
          </p:cNvPr>
          <p:cNvSpPr/>
          <p:nvPr/>
        </p:nvSpPr>
        <p:spPr>
          <a:xfrm>
            <a:off x="1321939" y="3714054"/>
            <a:ext cx="269298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b="1" dirty="0">
                <a:solidFill>
                  <a:schemeClr val="tx2">
                    <a:lumMod val="7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EASY HANDLING &amp; LIGHT WEIGHT</a:t>
            </a:r>
            <a:endParaRPr lang="en-GB" altLang="ko-KR" sz="1200" b="1" dirty="0">
              <a:solidFill>
                <a:schemeClr val="tx2">
                  <a:lumMod val="75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C2E7E4B-140A-4076-A9EC-DA4808670919}"/>
              </a:ext>
            </a:extLst>
          </p:cNvPr>
          <p:cNvSpPr txBox="1"/>
          <p:nvPr/>
        </p:nvSpPr>
        <p:spPr>
          <a:xfrm>
            <a:off x="1342028" y="5048001"/>
            <a:ext cx="2520934" cy="484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현장에서 설치와 철거에 많은 인원이 필요하지 않아 사용이 편리합니다</a:t>
            </a:r>
            <a:r>
              <a:rPr lang="en-US" altLang="ko-KR" sz="9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</a:t>
            </a:r>
            <a:endParaRPr lang="en-GB" sz="900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sp>
        <p:nvSpPr>
          <p:cNvPr id="41" name="Rectangle 68">
            <a:extLst>
              <a:ext uri="{FF2B5EF4-FFF2-40B4-BE49-F238E27FC236}">
                <a16:creationId xmlns:a16="http://schemas.microsoft.com/office/drawing/2014/main" id="{DA264F03-B1B2-4ED1-9BC3-D4C7CE06420F}"/>
              </a:ext>
            </a:extLst>
          </p:cNvPr>
          <p:cNvSpPr/>
          <p:nvPr/>
        </p:nvSpPr>
        <p:spPr>
          <a:xfrm>
            <a:off x="1321939" y="4839958"/>
            <a:ext cx="125867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b="1" dirty="0">
                <a:solidFill>
                  <a:schemeClr val="tx2">
                    <a:lumMod val="7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CONVENIENCE</a:t>
            </a:r>
            <a:endParaRPr lang="en-GB" altLang="ko-KR" sz="1200" b="1" dirty="0">
              <a:solidFill>
                <a:schemeClr val="tx2">
                  <a:lumMod val="75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pic>
        <p:nvPicPr>
          <p:cNvPr id="44" name="그림 3" descr="사본 -POWERTEX.gif"/>
          <p:cNvPicPr>
            <a:picLocks noChangeAspect="1" noChangeArrowheads="1"/>
          </p:cNvPicPr>
          <p:nvPr/>
        </p:nvPicPr>
        <p:blipFill>
          <a:blip r:embed="rId3">
            <a:lum bright="26000"/>
          </a:blip>
          <a:srcRect/>
          <a:stretch>
            <a:fillRect/>
          </a:stretch>
        </p:blipFill>
        <p:spPr bwMode="auto">
          <a:xfrm>
            <a:off x="285750" y="357188"/>
            <a:ext cx="36671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TextBox 4"/>
          <p:cNvSpPr txBox="1">
            <a:spLocks noChangeArrowheads="1"/>
          </p:cNvSpPr>
          <p:nvPr/>
        </p:nvSpPr>
        <p:spPr bwMode="auto">
          <a:xfrm>
            <a:off x="3857625" y="558800"/>
            <a:ext cx="2000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 dirty="0">
                <a:latin typeface="Arial Black" pitchFamily="34" charset="0"/>
                <a:ea typeface="휴먼매직체" pitchFamily="18" charset="-127"/>
              </a:rPr>
              <a:t>Round Slings</a:t>
            </a:r>
            <a:endParaRPr kumimoji="0" lang="ko-KR" altLang="en-US" b="1" dirty="0">
              <a:latin typeface="Arial Black" pitchFamily="34" charset="0"/>
              <a:ea typeface="휴먼매직체" pitchFamily="18" charset="-127"/>
            </a:endParaRPr>
          </a:p>
        </p:txBody>
      </p:sp>
      <p:pic>
        <p:nvPicPr>
          <p:cNvPr id="46" name="그림 4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2178" y="365852"/>
            <a:ext cx="1230589" cy="318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4655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4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5"/>
          <p:cNvSpPr/>
          <p:nvPr/>
        </p:nvSpPr>
        <p:spPr>
          <a:xfrm>
            <a:off x="260452" y="853684"/>
            <a:ext cx="4457700" cy="5143499"/>
          </a:xfrm>
          <a:custGeom>
            <a:avLst/>
            <a:gdLst>
              <a:gd name="connsiteX0" fmla="*/ 0 w 5943600"/>
              <a:gd name="connsiteY0" fmla="*/ 0 h 6857999"/>
              <a:gd name="connsiteX1" fmla="*/ 2971800 w 5943600"/>
              <a:gd name="connsiteY1" fmla="*/ 0 h 6857999"/>
              <a:gd name="connsiteX2" fmla="*/ 5943600 w 5943600"/>
              <a:gd name="connsiteY2" fmla="*/ 3429000 h 6857999"/>
              <a:gd name="connsiteX3" fmla="*/ 2971800 w 5943600"/>
              <a:gd name="connsiteY3" fmla="*/ 6857999 h 6857999"/>
              <a:gd name="connsiteX4" fmla="*/ 0 w 5943600"/>
              <a:gd name="connsiteY4" fmla="*/ 6857999 h 6857999"/>
              <a:gd name="connsiteX5" fmla="*/ 0 w 5943600"/>
              <a:gd name="connsiteY5" fmla="*/ 6714160 h 6857999"/>
              <a:gd name="connsiteX6" fmla="*/ 2842025 w 5943600"/>
              <a:gd name="connsiteY6" fmla="*/ 6714160 h 6857999"/>
              <a:gd name="connsiteX7" fmla="*/ 5684050 w 5943600"/>
              <a:gd name="connsiteY7" fmla="*/ 3434901 h 6857999"/>
              <a:gd name="connsiteX8" fmla="*/ 2842025 w 5943600"/>
              <a:gd name="connsiteY8" fmla="*/ 155641 h 6857999"/>
              <a:gd name="connsiteX9" fmla="*/ 0 w 5943600"/>
              <a:gd name="connsiteY9" fmla="*/ 15564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943600" h="6857999">
                <a:moveTo>
                  <a:pt x="0" y="0"/>
                </a:moveTo>
                <a:lnTo>
                  <a:pt x="2971800" y="0"/>
                </a:lnTo>
                <a:lnTo>
                  <a:pt x="5943600" y="3429000"/>
                </a:lnTo>
                <a:lnTo>
                  <a:pt x="2971800" y="6857999"/>
                </a:lnTo>
                <a:lnTo>
                  <a:pt x="0" y="6857999"/>
                </a:lnTo>
                <a:lnTo>
                  <a:pt x="0" y="6714160"/>
                </a:lnTo>
                <a:lnTo>
                  <a:pt x="2842025" y="6714160"/>
                </a:lnTo>
                <a:lnTo>
                  <a:pt x="5684050" y="3434901"/>
                </a:lnTo>
                <a:lnTo>
                  <a:pt x="2842025" y="155641"/>
                </a:lnTo>
                <a:lnTo>
                  <a:pt x="0" y="155641"/>
                </a:lnTo>
                <a:close/>
              </a:path>
            </a:pathLst>
          </a:custGeom>
          <a:gradFill flip="none" rotWithShape="1">
            <a:gsLst>
              <a:gs pos="0">
                <a:srgbClr val="41ABB5">
                  <a:alpha val="95000"/>
                </a:srgbClr>
              </a:gs>
              <a:gs pos="100000">
                <a:srgbClr val="8064A2">
                  <a:alpha val="95000"/>
                </a:srgbClr>
              </a:gs>
            </a:gsLst>
            <a:lin ang="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en-US" kern="0">
              <a:solidFill>
                <a:srgbClr val="FFFFFF"/>
              </a:solidFill>
              <a:latin typeface="Source Sans Pro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544394" y="857250"/>
            <a:ext cx="599606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Shape 4749"/>
          <p:cNvSpPr/>
          <p:nvPr/>
        </p:nvSpPr>
        <p:spPr>
          <a:xfrm>
            <a:off x="8735481" y="5657407"/>
            <a:ext cx="217432" cy="1301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4019" y="68144"/>
                </a:moveTo>
                <a:lnTo>
                  <a:pt x="114019" y="68144"/>
                </a:lnTo>
                <a:cubicBezTo>
                  <a:pt x="5581" y="68144"/>
                  <a:pt x="5581" y="68144"/>
                  <a:pt x="5581" y="68144"/>
                </a:cubicBezTo>
                <a:cubicBezTo>
                  <a:pt x="2790" y="68144"/>
                  <a:pt x="0" y="65817"/>
                  <a:pt x="0" y="58504"/>
                </a:cubicBezTo>
                <a:cubicBezTo>
                  <a:pt x="0" y="53850"/>
                  <a:pt x="2790" y="49196"/>
                  <a:pt x="5581" y="49196"/>
                </a:cubicBezTo>
                <a:cubicBezTo>
                  <a:pt x="114019" y="49196"/>
                  <a:pt x="114019" y="49196"/>
                  <a:pt x="114019" y="49196"/>
                </a:cubicBezTo>
                <a:cubicBezTo>
                  <a:pt x="118405" y="49196"/>
                  <a:pt x="119800" y="53850"/>
                  <a:pt x="119800" y="58504"/>
                </a:cubicBezTo>
                <a:cubicBezTo>
                  <a:pt x="119800" y="65817"/>
                  <a:pt x="118405" y="68144"/>
                  <a:pt x="114019" y="68144"/>
                </a:cubicBezTo>
                <a:close/>
                <a:moveTo>
                  <a:pt x="114019" y="18614"/>
                </a:moveTo>
                <a:lnTo>
                  <a:pt x="114019" y="18614"/>
                </a:lnTo>
                <a:cubicBezTo>
                  <a:pt x="5581" y="18614"/>
                  <a:pt x="5581" y="18614"/>
                  <a:pt x="5581" y="18614"/>
                </a:cubicBezTo>
                <a:cubicBezTo>
                  <a:pt x="2790" y="18614"/>
                  <a:pt x="0" y="13961"/>
                  <a:pt x="0" y="9307"/>
                </a:cubicBezTo>
                <a:cubicBezTo>
                  <a:pt x="0" y="4653"/>
                  <a:pt x="2790" y="0"/>
                  <a:pt x="5581" y="0"/>
                </a:cubicBezTo>
                <a:cubicBezTo>
                  <a:pt x="114019" y="0"/>
                  <a:pt x="114019" y="0"/>
                  <a:pt x="114019" y="0"/>
                </a:cubicBezTo>
                <a:cubicBezTo>
                  <a:pt x="118405" y="0"/>
                  <a:pt x="119800" y="4653"/>
                  <a:pt x="119800" y="9307"/>
                </a:cubicBezTo>
                <a:cubicBezTo>
                  <a:pt x="119800" y="13961"/>
                  <a:pt x="118405" y="18614"/>
                  <a:pt x="114019" y="18614"/>
                </a:cubicBezTo>
                <a:close/>
                <a:moveTo>
                  <a:pt x="5581" y="101052"/>
                </a:moveTo>
                <a:lnTo>
                  <a:pt x="5581" y="101052"/>
                </a:lnTo>
                <a:cubicBezTo>
                  <a:pt x="114019" y="101052"/>
                  <a:pt x="114019" y="101052"/>
                  <a:pt x="114019" y="101052"/>
                </a:cubicBezTo>
                <a:cubicBezTo>
                  <a:pt x="118405" y="101052"/>
                  <a:pt x="119800" y="103379"/>
                  <a:pt x="119800" y="110360"/>
                </a:cubicBezTo>
                <a:cubicBezTo>
                  <a:pt x="119800" y="115013"/>
                  <a:pt x="118405" y="119667"/>
                  <a:pt x="114019" y="119667"/>
                </a:cubicBezTo>
                <a:cubicBezTo>
                  <a:pt x="5581" y="119667"/>
                  <a:pt x="5581" y="119667"/>
                  <a:pt x="5581" y="119667"/>
                </a:cubicBezTo>
                <a:cubicBezTo>
                  <a:pt x="2790" y="119667"/>
                  <a:pt x="0" y="115013"/>
                  <a:pt x="0" y="110360"/>
                </a:cubicBezTo>
                <a:cubicBezTo>
                  <a:pt x="0" y="103379"/>
                  <a:pt x="2790" y="101052"/>
                  <a:pt x="5581" y="1010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34285" tIns="17138" rIns="34285" bIns="17138" anchor="ctr" anchorCtr="0">
            <a:noAutofit/>
          </a:bodyPr>
          <a:lstStyle/>
          <a:p>
            <a:pPr defTabSz="685800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sz="1350">
              <a:solidFill>
                <a:prstClr val="black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" name="그림 개체 틀 8">
            <a:extLst>
              <a:ext uri="{FF2B5EF4-FFF2-40B4-BE49-F238E27FC236}">
                <a16:creationId xmlns:a16="http://schemas.microsoft.com/office/drawing/2014/main" id="{D905F0FD-4722-4969-BD74-7FB8726ABF1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542"/>
            <a:ext cx="4457700" cy="4900914"/>
          </a:xfrm>
        </p:spPr>
      </p:pic>
      <p:sp>
        <p:nvSpPr>
          <p:cNvPr id="17" name="Прямоугольник 4">
            <a:extLst>
              <a:ext uri="{FF2B5EF4-FFF2-40B4-BE49-F238E27FC236}">
                <a16:creationId xmlns:a16="http://schemas.microsoft.com/office/drawing/2014/main" id="{78E3D35F-13B3-4E26-833C-543E04D52B9A}"/>
              </a:ext>
            </a:extLst>
          </p:cNvPr>
          <p:cNvSpPr/>
          <p:nvPr/>
        </p:nvSpPr>
        <p:spPr>
          <a:xfrm>
            <a:off x="4686686" y="1188616"/>
            <a:ext cx="32385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205" eaLnBrk="0" hangingPunct="0">
              <a:lnSpc>
                <a:spcPct val="50000"/>
              </a:lnSpc>
            </a:pPr>
            <a:r>
              <a:rPr lang="en-US" dirty="0">
                <a:solidFill>
                  <a:srgbClr val="2F5597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POWERTEX ROUNDSLING</a:t>
            </a:r>
            <a:endParaRPr lang="ru-RU" dirty="0">
              <a:solidFill>
                <a:srgbClr val="2F5597"/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sp>
        <p:nvSpPr>
          <p:cNvPr id="25" name="Rectangle 11">
            <a:extLst>
              <a:ext uri="{FF2B5EF4-FFF2-40B4-BE49-F238E27FC236}">
                <a16:creationId xmlns:a16="http://schemas.microsoft.com/office/drawing/2014/main" id="{4279B0BB-7268-4938-B5FF-7BC747952AFC}"/>
              </a:ext>
            </a:extLst>
          </p:cNvPr>
          <p:cNvSpPr/>
          <p:nvPr/>
        </p:nvSpPr>
        <p:spPr>
          <a:xfrm>
            <a:off x="4773190" y="1484003"/>
            <a:ext cx="1341814" cy="50865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5198B80-0C59-48DC-A11A-72FEE5D4D550}"/>
              </a:ext>
            </a:extLst>
          </p:cNvPr>
          <p:cNvSpPr txBox="1"/>
          <p:nvPr/>
        </p:nvSpPr>
        <p:spPr>
          <a:xfrm>
            <a:off x="4942085" y="1535676"/>
            <a:ext cx="1119132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ko-KR" altLang="en-US" sz="2400" spc="225" dirty="0" smtClean="0">
                <a:solidFill>
                  <a:schemeClr val="bg1"/>
                </a:solidFill>
                <a:latin typeface="에스코어 드림 8 Heavy" panose="020B0903030302020204" pitchFamily="34" charset="-127"/>
                <a:ea typeface="에스코어 드림 8 Heavy" panose="020B0903030302020204" pitchFamily="34" charset="-127"/>
                <a:cs typeface="Arial" panose="020B0604020202020204" pitchFamily="34" charset="0"/>
              </a:rPr>
              <a:t>종 류</a:t>
            </a:r>
            <a:endParaRPr lang="en-US" sz="2400" spc="225" dirty="0">
              <a:solidFill>
                <a:schemeClr val="bg1"/>
              </a:solidFill>
              <a:latin typeface="에스코어 드림 8 Heavy" panose="020B0903030302020204" pitchFamily="34" charset="-127"/>
              <a:ea typeface="에스코어 드림 8 Heavy" panose="020B0903030302020204" pitchFamily="34" charset="-127"/>
              <a:cs typeface="Arial" panose="020B0604020202020204" pitchFamily="34" charset="0"/>
            </a:endParaRPr>
          </a:p>
        </p:txBody>
      </p:sp>
      <p:pic>
        <p:nvPicPr>
          <p:cNvPr id="23" name="그림 3" descr="사본 -POWERTEX.gif"/>
          <p:cNvPicPr>
            <a:picLocks noChangeAspect="1" noChangeArrowheads="1"/>
          </p:cNvPicPr>
          <p:nvPr/>
        </p:nvPicPr>
        <p:blipFill>
          <a:blip r:embed="rId3">
            <a:lum bright="26000"/>
          </a:blip>
          <a:srcRect/>
          <a:stretch>
            <a:fillRect/>
          </a:stretch>
        </p:blipFill>
        <p:spPr bwMode="auto">
          <a:xfrm>
            <a:off x="21554" y="362630"/>
            <a:ext cx="2750344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TextBox 4"/>
          <p:cNvSpPr txBox="1">
            <a:spLocks noChangeArrowheads="1"/>
          </p:cNvSpPr>
          <p:nvPr/>
        </p:nvSpPr>
        <p:spPr bwMode="auto">
          <a:xfrm>
            <a:off x="2762733" y="453138"/>
            <a:ext cx="19525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b="1" dirty="0">
                <a:latin typeface="Arial Black" pitchFamily="34" charset="0"/>
                <a:ea typeface="휴먼매직체" pitchFamily="18" charset="-127"/>
              </a:rPr>
              <a:t>Round Slings</a:t>
            </a:r>
            <a:endParaRPr kumimoji="0" lang="ko-KR" altLang="en-US" b="1" dirty="0">
              <a:latin typeface="Arial Black" pitchFamily="34" charset="0"/>
              <a:ea typeface="휴먼매직체" pitchFamily="18" charset="-127"/>
            </a:endParaRPr>
          </a:p>
        </p:txBody>
      </p:sp>
      <p:pic>
        <p:nvPicPr>
          <p:cNvPr id="37" name="그림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400" y="478551"/>
            <a:ext cx="1231200" cy="318505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AFB3C837-E44F-45A2-9F7C-AD571039FB7C}"/>
              </a:ext>
            </a:extLst>
          </p:cNvPr>
          <p:cNvSpPr txBox="1"/>
          <p:nvPr/>
        </p:nvSpPr>
        <p:spPr>
          <a:xfrm>
            <a:off x="5124428" y="3148443"/>
            <a:ext cx="3228879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b="1" dirty="0" err="1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파워택스</a:t>
            </a:r>
            <a:r>
              <a:rPr lang="ko-KR" altLang="en-US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</a:t>
            </a:r>
            <a:r>
              <a:rPr lang="ko-KR" altLang="en-US" sz="1050" b="1" dirty="0" err="1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라운드슬링</a:t>
            </a:r>
            <a:r>
              <a:rPr lang="ko-KR" altLang="en-US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일반형은 기본적으로 심사를 </a:t>
            </a:r>
            <a:r>
              <a:rPr lang="en-US" altLang="ko-KR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VECTRAN</a:t>
            </a:r>
            <a:r>
              <a:rPr lang="ko-KR" altLang="en-US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이나 </a:t>
            </a:r>
            <a:r>
              <a:rPr lang="en-US" altLang="ko-KR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UHMWPE</a:t>
            </a:r>
            <a:r>
              <a:rPr lang="ko-KR" altLang="en-US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를</a:t>
            </a:r>
            <a:r>
              <a:rPr lang="ko-KR" altLang="en-US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</a:t>
            </a:r>
            <a:r>
              <a:rPr lang="ko-KR" altLang="en-US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사용하며</a:t>
            </a:r>
            <a:r>
              <a:rPr lang="en-US" altLang="ko-KR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, </a:t>
            </a:r>
            <a:r>
              <a:rPr lang="ko-KR" altLang="en-US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고강도 </a:t>
            </a:r>
            <a:r>
              <a:rPr lang="ko-KR" altLang="en-US" sz="1050" b="1" dirty="0" err="1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폴리에스터로</a:t>
            </a:r>
            <a:r>
              <a:rPr lang="ko-KR" altLang="en-US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</a:t>
            </a:r>
            <a:r>
              <a:rPr lang="ko-KR" altLang="en-US" sz="1050" b="1" dirty="0" err="1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제직된</a:t>
            </a:r>
            <a:r>
              <a:rPr lang="ko-KR" altLang="en-US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외피와 보호대로 이루어 집니다</a:t>
            </a:r>
            <a:r>
              <a:rPr lang="en-US" altLang="ko-KR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</a:t>
            </a:r>
            <a:endParaRPr lang="en-US" altLang="ko-KR" sz="1050" b="1" dirty="0">
              <a:solidFill>
                <a:schemeClr val="tx2">
                  <a:lumMod val="50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"</a:t>
            </a:r>
            <a:r>
              <a:rPr lang="ko-KR" altLang="en-US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저희 </a:t>
            </a:r>
            <a:r>
              <a:rPr lang="ko-KR" altLang="en-US" sz="1050" b="1" dirty="0" err="1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파워택스</a:t>
            </a:r>
            <a:r>
              <a:rPr lang="ko-KR" altLang="en-US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</a:t>
            </a:r>
            <a:r>
              <a:rPr lang="ko-KR" altLang="en-US" sz="1050" b="1" dirty="0" err="1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라운드슬링은</a:t>
            </a:r>
            <a:r>
              <a:rPr lang="ko-KR" altLang="en-US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</a:t>
            </a:r>
            <a:endParaRPr lang="en-US" altLang="ko-KR" sz="1050" b="1" dirty="0">
              <a:solidFill>
                <a:schemeClr val="tx2">
                  <a:lumMod val="50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50" b="1" dirty="0" smtClean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최고의 안정성</a:t>
            </a:r>
            <a:r>
              <a:rPr lang="en-US" altLang="ko-KR" sz="1050" b="1" dirty="0" smtClean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, </a:t>
            </a:r>
            <a:r>
              <a:rPr lang="ko-KR" altLang="en-US" sz="1050" b="1" dirty="0" smtClean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가벼움</a:t>
            </a:r>
            <a:r>
              <a:rPr lang="en-US" altLang="ko-KR" sz="1050" b="1" dirty="0" smtClean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, </a:t>
            </a:r>
            <a:r>
              <a:rPr lang="ko-KR" altLang="en-US" sz="1050" b="1" dirty="0" smtClean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그리고 쉽게 현장에서 </a:t>
            </a:r>
            <a:r>
              <a:rPr lang="ko-KR" altLang="en-US" sz="1050" b="1" dirty="0" err="1" smtClean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다룰수있게</a:t>
            </a:r>
            <a:r>
              <a:rPr lang="ko-KR" altLang="en-US" sz="1050" b="1" dirty="0" smtClean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</a:t>
            </a:r>
            <a:r>
              <a:rPr lang="en-US" altLang="ko-KR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” </a:t>
            </a:r>
            <a:r>
              <a:rPr lang="ko-KR" altLang="en-US" sz="1050" b="1" dirty="0" err="1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설계되어있습니다</a:t>
            </a:r>
            <a:r>
              <a:rPr lang="en-US" altLang="ko-KR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</a:t>
            </a:r>
            <a:endParaRPr lang="en-US" sz="1050" b="1" dirty="0">
              <a:solidFill>
                <a:schemeClr val="tx2">
                  <a:lumMod val="50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sp>
        <p:nvSpPr>
          <p:cNvPr id="14" name="Rectangle 64">
            <a:extLst>
              <a:ext uri="{FF2B5EF4-FFF2-40B4-BE49-F238E27FC236}">
                <a16:creationId xmlns:a16="http://schemas.microsoft.com/office/drawing/2014/main" id="{D8910089-1E1D-4A2C-9F8E-79E6F41687B6}"/>
              </a:ext>
            </a:extLst>
          </p:cNvPr>
          <p:cNvSpPr/>
          <p:nvPr/>
        </p:nvSpPr>
        <p:spPr>
          <a:xfrm>
            <a:off x="5124428" y="2739295"/>
            <a:ext cx="205075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b="1" dirty="0">
                <a:solidFill>
                  <a:schemeClr val="tx2">
                    <a:lumMod val="7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1. </a:t>
            </a:r>
            <a:r>
              <a:rPr lang="ko-KR" altLang="en-US" sz="1200" b="1" dirty="0" smtClean="0">
                <a:solidFill>
                  <a:schemeClr val="tx2">
                    <a:lumMod val="7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일반형</a:t>
            </a:r>
            <a:r>
              <a:rPr lang="en-GB" sz="1200" b="1" dirty="0" smtClean="0">
                <a:solidFill>
                  <a:schemeClr val="tx2">
                    <a:lumMod val="7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</a:t>
            </a:r>
            <a:r>
              <a:rPr lang="en-GB" sz="1200" b="1" dirty="0">
                <a:solidFill>
                  <a:schemeClr val="tx2">
                    <a:lumMod val="7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POWERTEX R/S</a:t>
            </a:r>
          </a:p>
        </p:txBody>
      </p:sp>
    </p:spTree>
    <p:extLst>
      <p:ext uri="{BB962C8B-B14F-4D97-AF65-F5344CB8AC3E}">
        <p14:creationId xmlns:p14="http://schemas.microsoft.com/office/powerpoint/2010/main" val="427094755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5"/>
          <p:cNvSpPr/>
          <p:nvPr/>
        </p:nvSpPr>
        <p:spPr>
          <a:xfrm>
            <a:off x="260452" y="853684"/>
            <a:ext cx="4457700" cy="5143499"/>
          </a:xfrm>
          <a:custGeom>
            <a:avLst/>
            <a:gdLst>
              <a:gd name="connsiteX0" fmla="*/ 0 w 5943600"/>
              <a:gd name="connsiteY0" fmla="*/ 0 h 6857999"/>
              <a:gd name="connsiteX1" fmla="*/ 2971800 w 5943600"/>
              <a:gd name="connsiteY1" fmla="*/ 0 h 6857999"/>
              <a:gd name="connsiteX2" fmla="*/ 5943600 w 5943600"/>
              <a:gd name="connsiteY2" fmla="*/ 3429000 h 6857999"/>
              <a:gd name="connsiteX3" fmla="*/ 2971800 w 5943600"/>
              <a:gd name="connsiteY3" fmla="*/ 6857999 h 6857999"/>
              <a:gd name="connsiteX4" fmla="*/ 0 w 5943600"/>
              <a:gd name="connsiteY4" fmla="*/ 6857999 h 6857999"/>
              <a:gd name="connsiteX5" fmla="*/ 0 w 5943600"/>
              <a:gd name="connsiteY5" fmla="*/ 6714160 h 6857999"/>
              <a:gd name="connsiteX6" fmla="*/ 2842025 w 5943600"/>
              <a:gd name="connsiteY6" fmla="*/ 6714160 h 6857999"/>
              <a:gd name="connsiteX7" fmla="*/ 5684050 w 5943600"/>
              <a:gd name="connsiteY7" fmla="*/ 3434901 h 6857999"/>
              <a:gd name="connsiteX8" fmla="*/ 2842025 w 5943600"/>
              <a:gd name="connsiteY8" fmla="*/ 155641 h 6857999"/>
              <a:gd name="connsiteX9" fmla="*/ 0 w 5943600"/>
              <a:gd name="connsiteY9" fmla="*/ 15564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943600" h="6857999">
                <a:moveTo>
                  <a:pt x="0" y="0"/>
                </a:moveTo>
                <a:lnTo>
                  <a:pt x="2971800" y="0"/>
                </a:lnTo>
                <a:lnTo>
                  <a:pt x="5943600" y="3429000"/>
                </a:lnTo>
                <a:lnTo>
                  <a:pt x="2971800" y="6857999"/>
                </a:lnTo>
                <a:lnTo>
                  <a:pt x="0" y="6857999"/>
                </a:lnTo>
                <a:lnTo>
                  <a:pt x="0" y="6714160"/>
                </a:lnTo>
                <a:lnTo>
                  <a:pt x="2842025" y="6714160"/>
                </a:lnTo>
                <a:lnTo>
                  <a:pt x="5684050" y="3434901"/>
                </a:lnTo>
                <a:lnTo>
                  <a:pt x="2842025" y="155641"/>
                </a:lnTo>
                <a:lnTo>
                  <a:pt x="0" y="155641"/>
                </a:lnTo>
                <a:close/>
              </a:path>
            </a:pathLst>
          </a:custGeom>
          <a:gradFill flip="none" rotWithShape="1">
            <a:gsLst>
              <a:gs pos="0">
                <a:srgbClr val="41ABB5">
                  <a:alpha val="95000"/>
                </a:srgbClr>
              </a:gs>
              <a:gs pos="100000">
                <a:srgbClr val="8064A2">
                  <a:alpha val="95000"/>
                </a:srgbClr>
              </a:gs>
            </a:gsLst>
            <a:lin ang="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en-US" kern="0">
              <a:solidFill>
                <a:srgbClr val="FFFFFF"/>
              </a:solidFill>
              <a:latin typeface="Source Sans Pro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544394" y="857250"/>
            <a:ext cx="599606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Shape 4749"/>
          <p:cNvSpPr/>
          <p:nvPr/>
        </p:nvSpPr>
        <p:spPr>
          <a:xfrm>
            <a:off x="8735481" y="5657407"/>
            <a:ext cx="217432" cy="1301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4019" y="68144"/>
                </a:moveTo>
                <a:lnTo>
                  <a:pt x="114019" y="68144"/>
                </a:lnTo>
                <a:cubicBezTo>
                  <a:pt x="5581" y="68144"/>
                  <a:pt x="5581" y="68144"/>
                  <a:pt x="5581" y="68144"/>
                </a:cubicBezTo>
                <a:cubicBezTo>
                  <a:pt x="2790" y="68144"/>
                  <a:pt x="0" y="65817"/>
                  <a:pt x="0" y="58504"/>
                </a:cubicBezTo>
                <a:cubicBezTo>
                  <a:pt x="0" y="53850"/>
                  <a:pt x="2790" y="49196"/>
                  <a:pt x="5581" y="49196"/>
                </a:cubicBezTo>
                <a:cubicBezTo>
                  <a:pt x="114019" y="49196"/>
                  <a:pt x="114019" y="49196"/>
                  <a:pt x="114019" y="49196"/>
                </a:cubicBezTo>
                <a:cubicBezTo>
                  <a:pt x="118405" y="49196"/>
                  <a:pt x="119800" y="53850"/>
                  <a:pt x="119800" y="58504"/>
                </a:cubicBezTo>
                <a:cubicBezTo>
                  <a:pt x="119800" y="65817"/>
                  <a:pt x="118405" y="68144"/>
                  <a:pt x="114019" y="68144"/>
                </a:cubicBezTo>
                <a:close/>
                <a:moveTo>
                  <a:pt x="114019" y="18614"/>
                </a:moveTo>
                <a:lnTo>
                  <a:pt x="114019" y="18614"/>
                </a:lnTo>
                <a:cubicBezTo>
                  <a:pt x="5581" y="18614"/>
                  <a:pt x="5581" y="18614"/>
                  <a:pt x="5581" y="18614"/>
                </a:cubicBezTo>
                <a:cubicBezTo>
                  <a:pt x="2790" y="18614"/>
                  <a:pt x="0" y="13961"/>
                  <a:pt x="0" y="9307"/>
                </a:cubicBezTo>
                <a:cubicBezTo>
                  <a:pt x="0" y="4653"/>
                  <a:pt x="2790" y="0"/>
                  <a:pt x="5581" y="0"/>
                </a:cubicBezTo>
                <a:cubicBezTo>
                  <a:pt x="114019" y="0"/>
                  <a:pt x="114019" y="0"/>
                  <a:pt x="114019" y="0"/>
                </a:cubicBezTo>
                <a:cubicBezTo>
                  <a:pt x="118405" y="0"/>
                  <a:pt x="119800" y="4653"/>
                  <a:pt x="119800" y="9307"/>
                </a:cubicBezTo>
                <a:cubicBezTo>
                  <a:pt x="119800" y="13961"/>
                  <a:pt x="118405" y="18614"/>
                  <a:pt x="114019" y="18614"/>
                </a:cubicBezTo>
                <a:close/>
                <a:moveTo>
                  <a:pt x="5581" y="101052"/>
                </a:moveTo>
                <a:lnTo>
                  <a:pt x="5581" y="101052"/>
                </a:lnTo>
                <a:cubicBezTo>
                  <a:pt x="114019" y="101052"/>
                  <a:pt x="114019" y="101052"/>
                  <a:pt x="114019" y="101052"/>
                </a:cubicBezTo>
                <a:cubicBezTo>
                  <a:pt x="118405" y="101052"/>
                  <a:pt x="119800" y="103379"/>
                  <a:pt x="119800" y="110360"/>
                </a:cubicBezTo>
                <a:cubicBezTo>
                  <a:pt x="119800" y="115013"/>
                  <a:pt x="118405" y="119667"/>
                  <a:pt x="114019" y="119667"/>
                </a:cubicBezTo>
                <a:cubicBezTo>
                  <a:pt x="5581" y="119667"/>
                  <a:pt x="5581" y="119667"/>
                  <a:pt x="5581" y="119667"/>
                </a:cubicBezTo>
                <a:cubicBezTo>
                  <a:pt x="2790" y="119667"/>
                  <a:pt x="0" y="115013"/>
                  <a:pt x="0" y="110360"/>
                </a:cubicBezTo>
                <a:cubicBezTo>
                  <a:pt x="0" y="103379"/>
                  <a:pt x="2790" y="101052"/>
                  <a:pt x="5581" y="1010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34285" tIns="17138" rIns="34285" bIns="17138" anchor="ctr" anchorCtr="0">
            <a:noAutofit/>
          </a:bodyPr>
          <a:lstStyle/>
          <a:p>
            <a:pPr defTabSz="685800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sz="1350">
              <a:solidFill>
                <a:prstClr val="black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" name="그림 개체 틀 8">
            <a:extLst>
              <a:ext uri="{FF2B5EF4-FFF2-40B4-BE49-F238E27FC236}">
                <a16:creationId xmlns:a16="http://schemas.microsoft.com/office/drawing/2014/main" id="{D905F0FD-4722-4969-BD74-7FB8726ABF1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2900"/>
            <a:ext cx="4457700" cy="3452198"/>
          </a:xfrm>
        </p:spPr>
      </p:pic>
      <p:sp>
        <p:nvSpPr>
          <p:cNvPr id="17" name="Прямоугольник 4">
            <a:extLst>
              <a:ext uri="{FF2B5EF4-FFF2-40B4-BE49-F238E27FC236}">
                <a16:creationId xmlns:a16="http://schemas.microsoft.com/office/drawing/2014/main" id="{78E3D35F-13B3-4E26-833C-543E04D52B9A}"/>
              </a:ext>
            </a:extLst>
          </p:cNvPr>
          <p:cNvSpPr/>
          <p:nvPr/>
        </p:nvSpPr>
        <p:spPr>
          <a:xfrm>
            <a:off x="4715316" y="1262645"/>
            <a:ext cx="32385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205" eaLnBrk="0" hangingPunct="0">
              <a:lnSpc>
                <a:spcPct val="50000"/>
              </a:lnSpc>
            </a:pPr>
            <a:r>
              <a:rPr lang="en-US" dirty="0">
                <a:solidFill>
                  <a:srgbClr val="2F5597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POWERTEX ROUNDSLING</a:t>
            </a:r>
            <a:endParaRPr lang="ru-RU" dirty="0">
              <a:solidFill>
                <a:srgbClr val="2F5597"/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pic>
        <p:nvPicPr>
          <p:cNvPr id="23" name="그림 3" descr="사본 -POWERTEX.gif"/>
          <p:cNvPicPr>
            <a:picLocks noChangeAspect="1" noChangeArrowheads="1"/>
          </p:cNvPicPr>
          <p:nvPr/>
        </p:nvPicPr>
        <p:blipFill>
          <a:blip r:embed="rId3">
            <a:lum bright="26000"/>
          </a:blip>
          <a:srcRect/>
          <a:stretch>
            <a:fillRect/>
          </a:stretch>
        </p:blipFill>
        <p:spPr bwMode="auto">
          <a:xfrm>
            <a:off x="21554" y="362630"/>
            <a:ext cx="2750344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TextBox 4"/>
          <p:cNvSpPr txBox="1">
            <a:spLocks noChangeArrowheads="1"/>
          </p:cNvSpPr>
          <p:nvPr/>
        </p:nvSpPr>
        <p:spPr bwMode="auto">
          <a:xfrm>
            <a:off x="2762733" y="453138"/>
            <a:ext cx="19525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b="1" dirty="0">
                <a:latin typeface="Arial Black" pitchFamily="34" charset="0"/>
                <a:ea typeface="휴먼매직체" pitchFamily="18" charset="-127"/>
              </a:rPr>
              <a:t>Round Slings</a:t>
            </a:r>
            <a:endParaRPr kumimoji="0" lang="ko-KR" altLang="en-US" b="1" dirty="0">
              <a:latin typeface="Arial Black" pitchFamily="34" charset="0"/>
              <a:ea typeface="휴먼매직체" pitchFamily="18" charset="-127"/>
            </a:endParaRPr>
          </a:p>
        </p:txBody>
      </p:sp>
      <p:pic>
        <p:nvPicPr>
          <p:cNvPr id="37" name="그림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400" y="478551"/>
            <a:ext cx="1231200" cy="318505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AFB3C837-E44F-45A2-9F7C-AD571039FB7C}"/>
              </a:ext>
            </a:extLst>
          </p:cNvPr>
          <p:cNvSpPr txBox="1"/>
          <p:nvPr/>
        </p:nvSpPr>
        <p:spPr>
          <a:xfrm>
            <a:off x="4983512" y="3118819"/>
            <a:ext cx="3560882" cy="2100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“ </a:t>
            </a:r>
            <a:r>
              <a:rPr lang="ko-KR" altLang="en-US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멀티 </a:t>
            </a:r>
            <a:r>
              <a:rPr lang="ko-KR" altLang="en-US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체크 시스템은 코어 원사의 누적된 </a:t>
            </a:r>
            <a:r>
              <a:rPr lang="ko-KR" altLang="en-US" sz="1050" b="1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피로와 </a:t>
            </a:r>
            <a:r>
              <a:rPr lang="ko-KR" altLang="en-US" sz="1050" b="1" dirty="0" smtClean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응력을</a:t>
            </a:r>
            <a:endParaRPr lang="en-US" altLang="ko-KR" sz="1050" b="1" dirty="0" smtClean="0">
              <a:solidFill>
                <a:srgbClr val="FF0000"/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50" b="1" dirty="0" smtClean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  모니터링하여</a:t>
            </a:r>
            <a:r>
              <a:rPr lang="ko-KR" altLang="en-US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</a:t>
            </a:r>
            <a:r>
              <a:rPr lang="ko-KR" altLang="en-US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작업장 안전을 크게 향상시킬 수 있습니다</a:t>
            </a:r>
            <a:r>
              <a:rPr lang="en-US" altLang="ko-KR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050" b="1" dirty="0">
              <a:solidFill>
                <a:schemeClr val="tx2">
                  <a:lumMod val="50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</a:t>
            </a:r>
            <a:r>
              <a:rPr lang="en-US" altLang="ko-KR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 </a:t>
            </a:r>
            <a:r>
              <a:rPr lang="ko-KR" altLang="en-US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단순한 </a:t>
            </a:r>
            <a:r>
              <a:rPr lang="ko-KR" altLang="en-US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온</a:t>
            </a:r>
            <a:r>
              <a:rPr lang="en-US" altLang="ko-KR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-</a:t>
            </a:r>
            <a:r>
              <a:rPr lang="ko-KR" altLang="en-US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오프 표시가 아닌 수치로 손상이나 </a:t>
            </a:r>
            <a:endParaRPr lang="en-US" altLang="ko-KR" sz="1050" b="1" dirty="0" smtClean="0">
              <a:solidFill>
                <a:schemeClr val="tx2">
                  <a:lumMod val="50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</a:t>
            </a:r>
            <a:r>
              <a:rPr lang="en-US" altLang="ko-KR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 </a:t>
            </a:r>
            <a:r>
              <a:rPr lang="ko-KR" altLang="en-US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피로 </a:t>
            </a:r>
            <a:r>
              <a:rPr lang="ko-KR" altLang="en-US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수준을 </a:t>
            </a:r>
            <a:r>
              <a:rPr lang="ko-KR" altLang="en-US" sz="1050" b="1" dirty="0" err="1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정량화합니다</a:t>
            </a:r>
            <a:r>
              <a:rPr lang="en-US" altLang="ko-KR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200" b="1" dirty="0">
              <a:solidFill>
                <a:srgbClr val="FF0000"/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</a:t>
            </a:r>
            <a:r>
              <a:rPr lang="en-US" altLang="ko-KR" sz="1200" b="1" dirty="0" smtClean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  </a:t>
            </a:r>
            <a:r>
              <a:rPr lang="ko-KR" altLang="en-US" sz="1050" b="1" dirty="0" smtClean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더 </a:t>
            </a:r>
            <a:r>
              <a:rPr lang="ko-KR" altLang="en-US" sz="1050" b="1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나은 </a:t>
            </a:r>
            <a:r>
              <a:rPr lang="ko-KR" altLang="en-US" sz="1050" b="1" dirty="0" smtClean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인식방법으로 </a:t>
            </a:r>
            <a:r>
              <a:rPr lang="ko-KR" altLang="en-US" sz="1050" b="1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더 나은 안전성을 </a:t>
            </a:r>
            <a:endParaRPr lang="en-US" altLang="ko-KR" sz="1050" b="1" dirty="0" smtClean="0">
              <a:solidFill>
                <a:srgbClr val="FF0000"/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50" b="1" dirty="0" smtClean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   얻을 </a:t>
            </a:r>
            <a:r>
              <a:rPr lang="ko-KR" altLang="en-US" sz="1050" b="1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수 있습니다</a:t>
            </a:r>
            <a:r>
              <a:rPr lang="en-US" altLang="ko-KR" sz="1050" b="1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</a:t>
            </a:r>
            <a:r>
              <a:rPr lang="en-US" altLang="ko-KR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"</a:t>
            </a:r>
            <a:endParaRPr lang="en-GB" sz="1050" b="1" dirty="0">
              <a:solidFill>
                <a:schemeClr val="tx2">
                  <a:lumMod val="50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sp>
        <p:nvSpPr>
          <p:cNvPr id="15" name="Rectangle 64">
            <a:extLst>
              <a:ext uri="{FF2B5EF4-FFF2-40B4-BE49-F238E27FC236}">
                <a16:creationId xmlns:a16="http://schemas.microsoft.com/office/drawing/2014/main" id="{D8910089-1E1D-4A2C-9F8E-79E6F41687B6}"/>
              </a:ext>
            </a:extLst>
          </p:cNvPr>
          <p:cNvSpPr/>
          <p:nvPr/>
        </p:nvSpPr>
        <p:spPr>
          <a:xfrm>
            <a:off x="4978604" y="2568760"/>
            <a:ext cx="207050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b="1" dirty="0">
                <a:solidFill>
                  <a:schemeClr val="tx2">
                    <a:lumMod val="7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2. POWERTEX MULTI R/S</a:t>
            </a:r>
          </a:p>
        </p:txBody>
      </p:sp>
      <p:sp>
        <p:nvSpPr>
          <p:cNvPr id="14" name="Rectangle 11">
            <a:extLst>
              <a:ext uri="{FF2B5EF4-FFF2-40B4-BE49-F238E27FC236}">
                <a16:creationId xmlns:a16="http://schemas.microsoft.com/office/drawing/2014/main" id="{4279B0BB-7268-4938-B5FF-7BC747952AFC}"/>
              </a:ext>
            </a:extLst>
          </p:cNvPr>
          <p:cNvSpPr/>
          <p:nvPr/>
        </p:nvSpPr>
        <p:spPr>
          <a:xfrm>
            <a:off x="4807187" y="1533077"/>
            <a:ext cx="1341814" cy="50865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5198B80-0C59-48DC-A11A-72FEE5D4D550}"/>
              </a:ext>
            </a:extLst>
          </p:cNvPr>
          <p:cNvSpPr txBox="1"/>
          <p:nvPr/>
        </p:nvSpPr>
        <p:spPr>
          <a:xfrm>
            <a:off x="4978604" y="1587427"/>
            <a:ext cx="1119132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ko-KR" altLang="en-US" sz="2400" spc="225" dirty="0" smtClean="0">
                <a:solidFill>
                  <a:schemeClr val="bg1"/>
                </a:solidFill>
                <a:latin typeface="에스코어 드림 8 Heavy" panose="020B0903030302020204" pitchFamily="34" charset="-127"/>
                <a:ea typeface="에스코어 드림 8 Heavy" panose="020B0903030302020204" pitchFamily="34" charset="-127"/>
                <a:cs typeface="Arial" panose="020B0604020202020204" pitchFamily="34" charset="0"/>
              </a:rPr>
              <a:t>종 류</a:t>
            </a:r>
            <a:endParaRPr lang="en-US" sz="2400" spc="225" dirty="0">
              <a:solidFill>
                <a:schemeClr val="bg1"/>
              </a:solidFill>
              <a:latin typeface="에스코어 드림 8 Heavy" panose="020B0903030302020204" pitchFamily="34" charset="-127"/>
              <a:ea typeface="에스코어 드림 8 Heavy" panose="020B0903030302020204" pitchFamily="34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94200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5"/>
          <p:cNvSpPr/>
          <p:nvPr/>
        </p:nvSpPr>
        <p:spPr>
          <a:xfrm>
            <a:off x="260452" y="853684"/>
            <a:ext cx="4457700" cy="5143499"/>
          </a:xfrm>
          <a:custGeom>
            <a:avLst/>
            <a:gdLst>
              <a:gd name="connsiteX0" fmla="*/ 0 w 5943600"/>
              <a:gd name="connsiteY0" fmla="*/ 0 h 6857999"/>
              <a:gd name="connsiteX1" fmla="*/ 2971800 w 5943600"/>
              <a:gd name="connsiteY1" fmla="*/ 0 h 6857999"/>
              <a:gd name="connsiteX2" fmla="*/ 5943600 w 5943600"/>
              <a:gd name="connsiteY2" fmla="*/ 3429000 h 6857999"/>
              <a:gd name="connsiteX3" fmla="*/ 2971800 w 5943600"/>
              <a:gd name="connsiteY3" fmla="*/ 6857999 h 6857999"/>
              <a:gd name="connsiteX4" fmla="*/ 0 w 5943600"/>
              <a:gd name="connsiteY4" fmla="*/ 6857999 h 6857999"/>
              <a:gd name="connsiteX5" fmla="*/ 0 w 5943600"/>
              <a:gd name="connsiteY5" fmla="*/ 6714160 h 6857999"/>
              <a:gd name="connsiteX6" fmla="*/ 2842025 w 5943600"/>
              <a:gd name="connsiteY6" fmla="*/ 6714160 h 6857999"/>
              <a:gd name="connsiteX7" fmla="*/ 5684050 w 5943600"/>
              <a:gd name="connsiteY7" fmla="*/ 3434901 h 6857999"/>
              <a:gd name="connsiteX8" fmla="*/ 2842025 w 5943600"/>
              <a:gd name="connsiteY8" fmla="*/ 155641 h 6857999"/>
              <a:gd name="connsiteX9" fmla="*/ 0 w 5943600"/>
              <a:gd name="connsiteY9" fmla="*/ 15564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943600" h="6857999">
                <a:moveTo>
                  <a:pt x="0" y="0"/>
                </a:moveTo>
                <a:lnTo>
                  <a:pt x="2971800" y="0"/>
                </a:lnTo>
                <a:lnTo>
                  <a:pt x="5943600" y="3429000"/>
                </a:lnTo>
                <a:lnTo>
                  <a:pt x="2971800" y="6857999"/>
                </a:lnTo>
                <a:lnTo>
                  <a:pt x="0" y="6857999"/>
                </a:lnTo>
                <a:lnTo>
                  <a:pt x="0" y="6714160"/>
                </a:lnTo>
                <a:lnTo>
                  <a:pt x="2842025" y="6714160"/>
                </a:lnTo>
                <a:lnTo>
                  <a:pt x="5684050" y="3434901"/>
                </a:lnTo>
                <a:lnTo>
                  <a:pt x="2842025" y="155641"/>
                </a:lnTo>
                <a:lnTo>
                  <a:pt x="0" y="155641"/>
                </a:lnTo>
                <a:close/>
              </a:path>
            </a:pathLst>
          </a:custGeom>
          <a:gradFill flip="none" rotWithShape="1">
            <a:gsLst>
              <a:gs pos="0">
                <a:srgbClr val="41ABB5">
                  <a:alpha val="95000"/>
                </a:srgbClr>
              </a:gs>
              <a:gs pos="100000">
                <a:srgbClr val="8064A2">
                  <a:alpha val="95000"/>
                </a:srgbClr>
              </a:gs>
            </a:gsLst>
            <a:lin ang="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en-US" kern="0">
              <a:solidFill>
                <a:srgbClr val="FFFFFF"/>
              </a:solidFill>
              <a:latin typeface="Source Sans Pro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544394" y="857250"/>
            <a:ext cx="599606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Shape 4749"/>
          <p:cNvSpPr/>
          <p:nvPr/>
        </p:nvSpPr>
        <p:spPr>
          <a:xfrm>
            <a:off x="8735481" y="5657407"/>
            <a:ext cx="217432" cy="1301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4019" y="68144"/>
                </a:moveTo>
                <a:lnTo>
                  <a:pt x="114019" y="68144"/>
                </a:lnTo>
                <a:cubicBezTo>
                  <a:pt x="5581" y="68144"/>
                  <a:pt x="5581" y="68144"/>
                  <a:pt x="5581" y="68144"/>
                </a:cubicBezTo>
                <a:cubicBezTo>
                  <a:pt x="2790" y="68144"/>
                  <a:pt x="0" y="65817"/>
                  <a:pt x="0" y="58504"/>
                </a:cubicBezTo>
                <a:cubicBezTo>
                  <a:pt x="0" y="53850"/>
                  <a:pt x="2790" y="49196"/>
                  <a:pt x="5581" y="49196"/>
                </a:cubicBezTo>
                <a:cubicBezTo>
                  <a:pt x="114019" y="49196"/>
                  <a:pt x="114019" y="49196"/>
                  <a:pt x="114019" y="49196"/>
                </a:cubicBezTo>
                <a:cubicBezTo>
                  <a:pt x="118405" y="49196"/>
                  <a:pt x="119800" y="53850"/>
                  <a:pt x="119800" y="58504"/>
                </a:cubicBezTo>
                <a:cubicBezTo>
                  <a:pt x="119800" y="65817"/>
                  <a:pt x="118405" y="68144"/>
                  <a:pt x="114019" y="68144"/>
                </a:cubicBezTo>
                <a:close/>
                <a:moveTo>
                  <a:pt x="114019" y="18614"/>
                </a:moveTo>
                <a:lnTo>
                  <a:pt x="114019" y="18614"/>
                </a:lnTo>
                <a:cubicBezTo>
                  <a:pt x="5581" y="18614"/>
                  <a:pt x="5581" y="18614"/>
                  <a:pt x="5581" y="18614"/>
                </a:cubicBezTo>
                <a:cubicBezTo>
                  <a:pt x="2790" y="18614"/>
                  <a:pt x="0" y="13961"/>
                  <a:pt x="0" y="9307"/>
                </a:cubicBezTo>
                <a:cubicBezTo>
                  <a:pt x="0" y="4653"/>
                  <a:pt x="2790" y="0"/>
                  <a:pt x="5581" y="0"/>
                </a:cubicBezTo>
                <a:cubicBezTo>
                  <a:pt x="114019" y="0"/>
                  <a:pt x="114019" y="0"/>
                  <a:pt x="114019" y="0"/>
                </a:cubicBezTo>
                <a:cubicBezTo>
                  <a:pt x="118405" y="0"/>
                  <a:pt x="119800" y="4653"/>
                  <a:pt x="119800" y="9307"/>
                </a:cubicBezTo>
                <a:cubicBezTo>
                  <a:pt x="119800" y="13961"/>
                  <a:pt x="118405" y="18614"/>
                  <a:pt x="114019" y="18614"/>
                </a:cubicBezTo>
                <a:close/>
                <a:moveTo>
                  <a:pt x="5581" y="101052"/>
                </a:moveTo>
                <a:lnTo>
                  <a:pt x="5581" y="101052"/>
                </a:lnTo>
                <a:cubicBezTo>
                  <a:pt x="114019" y="101052"/>
                  <a:pt x="114019" y="101052"/>
                  <a:pt x="114019" y="101052"/>
                </a:cubicBezTo>
                <a:cubicBezTo>
                  <a:pt x="118405" y="101052"/>
                  <a:pt x="119800" y="103379"/>
                  <a:pt x="119800" y="110360"/>
                </a:cubicBezTo>
                <a:cubicBezTo>
                  <a:pt x="119800" y="115013"/>
                  <a:pt x="118405" y="119667"/>
                  <a:pt x="114019" y="119667"/>
                </a:cubicBezTo>
                <a:cubicBezTo>
                  <a:pt x="5581" y="119667"/>
                  <a:pt x="5581" y="119667"/>
                  <a:pt x="5581" y="119667"/>
                </a:cubicBezTo>
                <a:cubicBezTo>
                  <a:pt x="2790" y="119667"/>
                  <a:pt x="0" y="115013"/>
                  <a:pt x="0" y="110360"/>
                </a:cubicBezTo>
                <a:cubicBezTo>
                  <a:pt x="0" y="103379"/>
                  <a:pt x="2790" y="101052"/>
                  <a:pt x="5581" y="1010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34285" tIns="17138" rIns="34285" bIns="17138" anchor="ctr" anchorCtr="0">
            <a:noAutofit/>
          </a:bodyPr>
          <a:lstStyle/>
          <a:p>
            <a:pPr defTabSz="685800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sz="1350">
              <a:solidFill>
                <a:prstClr val="black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" name="그림 개체 틀 8">
            <a:extLst>
              <a:ext uri="{FF2B5EF4-FFF2-40B4-BE49-F238E27FC236}">
                <a16:creationId xmlns:a16="http://schemas.microsoft.com/office/drawing/2014/main" id="{D905F0FD-4722-4969-BD74-7FB8726ABF1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1535"/>
            <a:ext cx="4457700" cy="2974928"/>
          </a:xfrm>
        </p:spPr>
      </p:pic>
      <p:sp>
        <p:nvSpPr>
          <p:cNvPr id="17" name="Прямоугольник 4">
            <a:extLst>
              <a:ext uri="{FF2B5EF4-FFF2-40B4-BE49-F238E27FC236}">
                <a16:creationId xmlns:a16="http://schemas.microsoft.com/office/drawing/2014/main" id="{78E3D35F-13B3-4E26-833C-543E04D52B9A}"/>
              </a:ext>
            </a:extLst>
          </p:cNvPr>
          <p:cNvSpPr/>
          <p:nvPr/>
        </p:nvSpPr>
        <p:spPr>
          <a:xfrm>
            <a:off x="4677053" y="1444143"/>
            <a:ext cx="32385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205" eaLnBrk="0" hangingPunct="0">
              <a:lnSpc>
                <a:spcPct val="50000"/>
              </a:lnSpc>
            </a:pPr>
            <a:r>
              <a:rPr lang="en-US" dirty="0">
                <a:solidFill>
                  <a:srgbClr val="2F5597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POWERTEX ROUNDSLING</a:t>
            </a:r>
            <a:endParaRPr lang="ru-RU" dirty="0">
              <a:solidFill>
                <a:srgbClr val="2F5597"/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pic>
        <p:nvPicPr>
          <p:cNvPr id="23" name="그림 3" descr="사본 -POWERTEX.gif"/>
          <p:cNvPicPr>
            <a:picLocks noChangeAspect="1" noChangeArrowheads="1"/>
          </p:cNvPicPr>
          <p:nvPr/>
        </p:nvPicPr>
        <p:blipFill>
          <a:blip r:embed="rId3">
            <a:lum bright="26000"/>
          </a:blip>
          <a:srcRect/>
          <a:stretch>
            <a:fillRect/>
          </a:stretch>
        </p:blipFill>
        <p:spPr bwMode="auto">
          <a:xfrm>
            <a:off x="21554" y="362630"/>
            <a:ext cx="2750344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TextBox 4"/>
          <p:cNvSpPr txBox="1">
            <a:spLocks noChangeArrowheads="1"/>
          </p:cNvSpPr>
          <p:nvPr/>
        </p:nvSpPr>
        <p:spPr bwMode="auto">
          <a:xfrm>
            <a:off x="2762733" y="453138"/>
            <a:ext cx="19525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b="1" dirty="0">
                <a:latin typeface="Arial Black" pitchFamily="34" charset="0"/>
                <a:ea typeface="휴먼매직체" pitchFamily="18" charset="-127"/>
              </a:rPr>
              <a:t>Round Slings</a:t>
            </a:r>
            <a:endParaRPr kumimoji="0" lang="ko-KR" altLang="en-US" b="1" dirty="0">
              <a:latin typeface="Arial Black" pitchFamily="34" charset="0"/>
              <a:ea typeface="휴먼매직체" pitchFamily="18" charset="-127"/>
            </a:endParaRPr>
          </a:p>
        </p:txBody>
      </p:sp>
      <p:pic>
        <p:nvPicPr>
          <p:cNvPr id="37" name="그림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400" y="478551"/>
            <a:ext cx="1231200" cy="318505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AFB3C837-E44F-45A2-9F7C-AD571039FB7C}"/>
              </a:ext>
            </a:extLst>
          </p:cNvPr>
          <p:cNvSpPr txBox="1"/>
          <p:nvPr/>
        </p:nvSpPr>
        <p:spPr>
          <a:xfrm>
            <a:off x="4813696" y="3141334"/>
            <a:ext cx="373069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b="1" dirty="0" err="1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파워텍스</a:t>
            </a:r>
            <a:r>
              <a:rPr lang="ko-KR" altLang="en-US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투명 라운드 </a:t>
            </a:r>
            <a:r>
              <a:rPr lang="ko-KR" altLang="en-US" sz="1050" b="1" dirty="0" err="1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슬링을</a:t>
            </a:r>
            <a:r>
              <a:rPr lang="ko-KR" altLang="en-US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선보였습니다</a:t>
            </a:r>
            <a:r>
              <a:rPr lang="en-US" altLang="ko-KR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 </a:t>
            </a:r>
            <a:endParaRPr lang="en-US" altLang="ko-KR" sz="1050" b="1" dirty="0" smtClean="0">
              <a:solidFill>
                <a:schemeClr val="tx2">
                  <a:lumMod val="50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이 </a:t>
            </a:r>
            <a:r>
              <a:rPr lang="ko-KR" altLang="en-US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혁신을 위해 우리는 </a:t>
            </a:r>
            <a:r>
              <a:rPr lang="en-US" altLang="ko-KR" sz="1050" b="1" dirty="0" err="1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Vectran</a:t>
            </a:r>
            <a:r>
              <a:rPr lang="en-US" altLang="ko-KR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</a:t>
            </a:r>
            <a:r>
              <a:rPr lang="ko-KR" altLang="en-US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또는 </a:t>
            </a:r>
            <a:r>
              <a:rPr lang="en-US" altLang="ko-KR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UHMWPE</a:t>
            </a:r>
            <a:r>
              <a:rPr lang="ko-KR" altLang="en-US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를 </a:t>
            </a:r>
            <a:endParaRPr lang="en-US" altLang="ko-KR" sz="1050" b="1" dirty="0" smtClean="0">
              <a:solidFill>
                <a:schemeClr val="tx2">
                  <a:lumMod val="50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사용하여 </a:t>
            </a:r>
            <a:r>
              <a:rPr lang="ko-KR" altLang="en-US" sz="1050" b="1" dirty="0" err="1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내하중</a:t>
            </a:r>
            <a:r>
              <a:rPr lang="ko-KR" altLang="en-US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</a:t>
            </a:r>
            <a:r>
              <a:rPr lang="ko-KR" altLang="en-US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코어 스레드를 제조했으며 </a:t>
            </a:r>
            <a:endParaRPr lang="en-US" altLang="ko-KR" sz="1050" b="1" dirty="0" smtClean="0">
              <a:solidFill>
                <a:schemeClr val="tx2">
                  <a:lumMod val="50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외피 </a:t>
            </a:r>
            <a:r>
              <a:rPr lang="ko-KR" altLang="en-US" sz="1050" b="1" dirty="0" err="1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슬리브는</a:t>
            </a:r>
            <a:r>
              <a:rPr lang="ko-KR" altLang="en-US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투명 </a:t>
            </a:r>
            <a:r>
              <a:rPr lang="ko-KR" altLang="en-US" sz="1050" b="1" dirty="0" err="1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폴리에스터로</a:t>
            </a:r>
            <a:r>
              <a:rPr lang="ko-KR" altLang="en-US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직조했습니다</a:t>
            </a:r>
            <a:r>
              <a:rPr lang="en-US" altLang="ko-KR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 </a:t>
            </a:r>
            <a:endParaRPr lang="en-US" altLang="ko-KR" sz="1050" b="1" dirty="0" smtClean="0">
              <a:solidFill>
                <a:schemeClr val="tx2">
                  <a:lumMod val="50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이는 </a:t>
            </a:r>
            <a:r>
              <a:rPr lang="ko-KR" altLang="en-US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훌륭한 </a:t>
            </a:r>
            <a:r>
              <a:rPr lang="ko-KR" altLang="en-US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심사의 점검 </a:t>
            </a:r>
            <a:r>
              <a:rPr lang="ko-KR" altLang="en-US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방법이지만 추가 테스트와 </a:t>
            </a:r>
            <a:endParaRPr lang="en-US" altLang="ko-KR" sz="1050" b="1" dirty="0" smtClean="0">
              <a:solidFill>
                <a:schemeClr val="tx2">
                  <a:lumMod val="50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연구가 필요합니다</a:t>
            </a:r>
            <a:r>
              <a:rPr lang="en-US" altLang="ko-KR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 </a:t>
            </a:r>
            <a:endParaRPr lang="en-US" altLang="ko-KR" sz="1050" b="1" dirty="0" smtClean="0">
              <a:solidFill>
                <a:schemeClr val="tx2">
                  <a:lumMod val="50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현재 </a:t>
            </a:r>
            <a:r>
              <a:rPr lang="ko-KR" altLang="en-US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지속적인 사용 적합성을 평가하기 위해 </a:t>
            </a:r>
            <a:r>
              <a:rPr lang="ko-KR" altLang="en-US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현장 </a:t>
            </a:r>
            <a:r>
              <a:rPr lang="ko-KR" altLang="en-US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테스트를 </a:t>
            </a:r>
            <a:endParaRPr lang="en-US" altLang="ko-KR" sz="1050" b="1" dirty="0" smtClean="0">
              <a:solidFill>
                <a:schemeClr val="tx2">
                  <a:lumMod val="50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진행하고 </a:t>
            </a:r>
            <a:r>
              <a:rPr lang="ko-KR" altLang="en-US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있습니다</a:t>
            </a:r>
            <a:r>
              <a:rPr lang="en-US" altLang="ko-KR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</a:t>
            </a:r>
            <a:endParaRPr lang="en-GB" sz="1050" b="1" dirty="0">
              <a:solidFill>
                <a:schemeClr val="tx2">
                  <a:lumMod val="50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sp>
        <p:nvSpPr>
          <p:cNvPr id="14" name="Rectangle 64">
            <a:extLst>
              <a:ext uri="{FF2B5EF4-FFF2-40B4-BE49-F238E27FC236}">
                <a16:creationId xmlns:a16="http://schemas.microsoft.com/office/drawing/2014/main" id="{D8910089-1E1D-4A2C-9F8E-79E6F41687B6}"/>
              </a:ext>
            </a:extLst>
          </p:cNvPr>
          <p:cNvSpPr/>
          <p:nvPr/>
        </p:nvSpPr>
        <p:spPr>
          <a:xfrm>
            <a:off x="4913478" y="2679267"/>
            <a:ext cx="190327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b="1" dirty="0">
                <a:solidFill>
                  <a:schemeClr val="tx2">
                    <a:lumMod val="7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3. POWERTEX </a:t>
            </a:r>
            <a:r>
              <a:rPr lang="ko-KR" altLang="en-US" sz="1200" b="1" dirty="0" smtClean="0">
                <a:solidFill>
                  <a:schemeClr val="tx2">
                    <a:lumMod val="7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투명</a:t>
            </a:r>
            <a:r>
              <a:rPr lang="en-GB" sz="1200" b="1" dirty="0" smtClean="0">
                <a:solidFill>
                  <a:schemeClr val="tx2">
                    <a:lumMod val="7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</a:t>
            </a:r>
            <a:r>
              <a:rPr lang="en-GB" sz="1200" b="1" dirty="0">
                <a:solidFill>
                  <a:schemeClr val="tx2">
                    <a:lumMod val="7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R/S</a:t>
            </a:r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279B0BB-7268-4938-B5FF-7BC747952AFC}"/>
              </a:ext>
            </a:extLst>
          </p:cNvPr>
          <p:cNvSpPr/>
          <p:nvPr/>
        </p:nvSpPr>
        <p:spPr>
          <a:xfrm>
            <a:off x="4722109" y="1714869"/>
            <a:ext cx="1341814" cy="50865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5198B80-0C59-48DC-A11A-72FEE5D4D550}"/>
              </a:ext>
            </a:extLst>
          </p:cNvPr>
          <p:cNvSpPr txBox="1"/>
          <p:nvPr/>
        </p:nvSpPr>
        <p:spPr>
          <a:xfrm>
            <a:off x="4913478" y="1738363"/>
            <a:ext cx="1119132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ko-KR" altLang="en-US" sz="2400" spc="225" dirty="0" smtClean="0">
                <a:solidFill>
                  <a:schemeClr val="bg1"/>
                </a:solidFill>
                <a:latin typeface="에스코어 드림 8 Heavy" panose="020B0903030302020204" pitchFamily="34" charset="-127"/>
                <a:ea typeface="에스코어 드림 8 Heavy" panose="020B0903030302020204" pitchFamily="34" charset="-127"/>
                <a:cs typeface="Arial" panose="020B0604020202020204" pitchFamily="34" charset="0"/>
              </a:rPr>
              <a:t>종 류</a:t>
            </a:r>
            <a:endParaRPr lang="en-US" sz="2400" spc="225" dirty="0">
              <a:solidFill>
                <a:schemeClr val="bg1"/>
              </a:solidFill>
              <a:latin typeface="에스코어 드림 8 Heavy" panose="020B0903030302020204" pitchFamily="34" charset="-127"/>
              <a:ea typeface="에스코어 드림 8 Heavy" panose="020B0903030302020204" pitchFamily="34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46251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5"/>
          <p:cNvSpPr/>
          <p:nvPr/>
        </p:nvSpPr>
        <p:spPr>
          <a:xfrm>
            <a:off x="260452" y="853684"/>
            <a:ext cx="4457700" cy="5143499"/>
          </a:xfrm>
          <a:custGeom>
            <a:avLst/>
            <a:gdLst>
              <a:gd name="connsiteX0" fmla="*/ 0 w 5943600"/>
              <a:gd name="connsiteY0" fmla="*/ 0 h 6857999"/>
              <a:gd name="connsiteX1" fmla="*/ 2971800 w 5943600"/>
              <a:gd name="connsiteY1" fmla="*/ 0 h 6857999"/>
              <a:gd name="connsiteX2" fmla="*/ 5943600 w 5943600"/>
              <a:gd name="connsiteY2" fmla="*/ 3429000 h 6857999"/>
              <a:gd name="connsiteX3" fmla="*/ 2971800 w 5943600"/>
              <a:gd name="connsiteY3" fmla="*/ 6857999 h 6857999"/>
              <a:gd name="connsiteX4" fmla="*/ 0 w 5943600"/>
              <a:gd name="connsiteY4" fmla="*/ 6857999 h 6857999"/>
              <a:gd name="connsiteX5" fmla="*/ 0 w 5943600"/>
              <a:gd name="connsiteY5" fmla="*/ 6714160 h 6857999"/>
              <a:gd name="connsiteX6" fmla="*/ 2842025 w 5943600"/>
              <a:gd name="connsiteY6" fmla="*/ 6714160 h 6857999"/>
              <a:gd name="connsiteX7" fmla="*/ 5684050 w 5943600"/>
              <a:gd name="connsiteY7" fmla="*/ 3434901 h 6857999"/>
              <a:gd name="connsiteX8" fmla="*/ 2842025 w 5943600"/>
              <a:gd name="connsiteY8" fmla="*/ 155641 h 6857999"/>
              <a:gd name="connsiteX9" fmla="*/ 0 w 5943600"/>
              <a:gd name="connsiteY9" fmla="*/ 15564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943600" h="6857999">
                <a:moveTo>
                  <a:pt x="0" y="0"/>
                </a:moveTo>
                <a:lnTo>
                  <a:pt x="2971800" y="0"/>
                </a:lnTo>
                <a:lnTo>
                  <a:pt x="5943600" y="3429000"/>
                </a:lnTo>
                <a:lnTo>
                  <a:pt x="2971800" y="6857999"/>
                </a:lnTo>
                <a:lnTo>
                  <a:pt x="0" y="6857999"/>
                </a:lnTo>
                <a:lnTo>
                  <a:pt x="0" y="6714160"/>
                </a:lnTo>
                <a:lnTo>
                  <a:pt x="2842025" y="6714160"/>
                </a:lnTo>
                <a:lnTo>
                  <a:pt x="5684050" y="3434901"/>
                </a:lnTo>
                <a:lnTo>
                  <a:pt x="2842025" y="155641"/>
                </a:lnTo>
                <a:lnTo>
                  <a:pt x="0" y="155641"/>
                </a:lnTo>
                <a:close/>
              </a:path>
            </a:pathLst>
          </a:custGeom>
          <a:gradFill flip="none" rotWithShape="1">
            <a:gsLst>
              <a:gs pos="0">
                <a:srgbClr val="41ABB5">
                  <a:alpha val="95000"/>
                </a:srgbClr>
              </a:gs>
              <a:gs pos="100000">
                <a:srgbClr val="8064A2">
                  <a:alpha val="95000"/>
                </a:srgbClr>
              </a:gs>
            </a:gsLst>
            <a:lin ang="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en-US" kern="0">
              <a:solidFill>
                <a:srgbClr val="FFFFFF"/>
              </a:solidFill>
              <a:latin typeface="Source Sans Pro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544394" y="857250"/>
            <a:ext cx="599606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Shape 4749"/>
          <p:cNvSpPr/>
          <p:nvPr/>
        </p:nvSpPr>
        <p:spPr>
          <a:xfrm>
            <a:off x="8735481" y="5657407"/>
            <a:ext cx="217432" cy="1301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4019" y="68144"/>
                </a:moveTo>
                <a:lnTo>
                  <a:pt x="114019" y="68144"/>
                </a:lnTo>
                <a:cubicBezTo>
                  <a:pt x="5581" y="68144"/>
                  <a:pt x="5581" y="68144"/>
                  <a:pt x="5581" y="68144"/>
                </a:cubicBezTo>
                <a:cubicBezTo>
                  <a:pt x="2790" y="68144"/>
                  <a:pt x="0" y="65817"/>
                  <a:pt x="0" y="58504"/>
                </a:cubicBezTo>
                <a:cubicBezTo>
                  <a:pt x="0" y="53850"/>
                  <a:pt x="2790" y="49196"/>
                  <a:pt x="5581" y="49196"/>
                </a:cubicBezTo>
                <a:cubicBezTo>
                  <a:pt x="114019" y="49196"/>
                  <a:pt x="114019" y="49196"/>
                  <a:pt x="114019" y="49196"/>
                </a:cubicBezTo>
                <a:cubicBezTo>
                  <a:pt x="118405" y="49196"/>
                  <a:pt x="119800" y="53850"/>
                  <a:pt x="119800" y="58504"/>
                </a:cubicBezTo>
                <a:cubicBezTo>
                  <a:pt x="119800" y="65817"/>
                  <a:pt x="118405" y="68144"/>
                  <a:pt x="114019" y="68144"/>
                </a:cubicBezTo>
                <a:close/>
                <a:moveTo>
                  <a:pt x="114019" y="18614"/>
                </a:moveTo>
                <a:lnTo>
                  <a:pt x="114019" y="18614"/>
                </a:lnTo>
                <a:cubicBezTo>
                  <a:pt x="5581" y="18614"/>
                  <a:pt x="5581" y="18614"/>
                  <a:pt x="5581" y="18614"/>
                </a:cubicBezTo>
                <a:cubicBezTo>
                  <a:pt x="2790" y="18614"/>
                  <a:pt x="0" y="13961"/>
                  <a:pt x="0" y="9307"/>
                </a:cubicBezTo>
                <a:cubicBezTo>
                  <a:pt x="0" y="4653"/>
                  <a:pt x="2790" y="0"/>
                  <a:pt x="5581" y="0"/>
                </a:cubicBezTo>
                <a:cubicBezTo>
                  <a:pt x="114019" y="0"/>
                  <a:pt x="114019" y="0"/>
                  <a:pt x="114019" y="0"/>
                </a:cubicBezTo>
                <a:cubicBezTo>
                  <a:pt x="118405" y="0"/>
                  <a:pt x="119800" y="4653"/>
                  <a:pt x="119800" y="9307"/>
                </a:cubicBezTo>
                <a:cubicBezTo>
                  <a:pt x="119800" y="13961"/>
                  <a:pt x="118405" y="18614"/>
                  <a:pt x="114019" y="18614"/>
                </a:cubicBezTo>
                <a:close/>
                <a:moveTo>
                  <a:pt x="5581" y="101052"/>
                </a:moveTo>
                <a:lnTo>
                  <a:pt x="5581" y="101052"/>
                </a:lnTo>
                <a:cubicBezTo>
                  <a:pt x="114019" y="101052"/>
                  <a:pt x="114019" y="101052"/>
                  <a:pt x="114019" y="101052"/>
                </a:cubicBezTo>
                <a:cubicBezTo>
                  <a:pt x="118405" y="101052"/>
                  <a:pt x="119800" y="103379"/>
                  <a:pt x="119800" y="110360"/>
                </a:cubicBezTo>
                <a:cubicBezTo>
                  <a:pt x="119800" y="115013"/>
                  <a:pt x="118405" y="119667"/>
                  <a:pt x="114019" y="119667"/>
                </a:cubicBezTo>
                <a:cubicBezTo>
                  <a:pt x="5581" y="119667"/>
                  <a:pt x="5581" y="119667"/>
                  <a:pt x="5581" y="119667"/>
                </a:cubicBezTo>
                <a:cubicBezTo>
                  <a:pt x="2790" y="119667"/>
                  <a:pt x="0" y="115013"/>
                  <a:pt x="0" y="110360"/>
                </a:cubicBezTo>
                <a:cubicBezTo>
                  <a:pt x="0" y="103379"/>
                  <a:pt x="2790" y="101052"/>
                  <a:pt x="5581" y="1010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34285" tIns="17138" rIns="34285" bIns="17138" anchor="ctr" anchorCtr="0">
            <a:noAutofit/>
          </a:bodyPr>
          <a:lstStyle/>
          <a:p>
            <a:pPr defTabSz="685800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sz="1350">
              <a:solidFill>
                <a:prstClr val="black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" name="그림 개체 틀 8">
            <a:extLst>
              <a:ext uri="{FF2B5EF4-FFF2-40B4-BE49-F238E27FC236}">
                <a16:creationId xmlns:a16="http://schemas.microsoft.com/office/drawing/2014/main" id="{D905F0FD-4722-4969-BD74-7FB8726ABF1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20" y="1941535"/>
            <a:ext cx="4103156" cy="2974928"/>
          </a:xfrm>
        </p:spPr>
      </p:pic>
      <p:sp>
        <p:nvSpPr>
          <p:cNvPr id="17" name="Прямоугольник 4">
            <a:extLst>
              <a:ext uri="{FF2B5EF4-FFF2-40B4-BE49-F238E27FC236}">
                <a16:creationId xmlns:a16="http://schemas.microsoft.com/office/drawing/2014/main" id="{78E3D35F-13B3-4E26-833C-543E04D52B9A}"/>
              </a:ext>
            </a:extLst>
          </p:cNvPr>
          <p:cNvSpPr/>
          <p:nvPr/>
        </p:nvSpPr>
        <p:spPr>
          <a:xfrm>
            <a:off x="4715316" y="1349693"/>
            <a:ext cx="32385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205" eaLnBrk="0" hangingPunct="0">
              <a:lnSpc>
                <a:spcPct val="50000"/>
              </a:lnSpc>
            </a:pPr>
            <a:r>
              <a:rPr lang="en-US" dirty="0">
                <a:solidFill>
                  <a:srgbClr val="2F5597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POWERTEX ROUNDSLING</a:t>
            </a:r>
            <a:endParaRPr lang="ru-RU" dirty="0">
              <a:solidFill>
                <a:srgbClr val="2F5597"/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pic>
        <p:nvPicPr>
          <p:cNvPr id="23" name="그림 3" descr="사본 -POWERTEX.gif"/>
          <p:cNvPicPr>
            <a:picLocks noChangeAspect="1" noChangeArrowheads="1"/>
          </p:cNvPicPr>
          <p:nvPr/>
        </p:nvPicPr>
        <p:blipFill>
          <a:blip r:embed="rId3">
            <a:lum bright="26000"/>
          </a:blip>
          <a:srcRect/>
          <a:stretch>
            <a:fillRect/>
          </a:stretch>
        </p:blipFill>
        <p:spPr bwMode="auto">
          <a:xfrm>
            <a:off x="21554" y="362630"/>
            <a:ext cx="2750344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TextBox 4"/>
          <p:cNvSpPr txBox="1">
            <a:spLocks noChangeArrowheads="1"/>
          </p:cNvSpPr>
          <p:nvPr/>
        </p:nvSpPr>
        <p:spPr bwMode="auto">
          <a:xfrm>
            <a:off x="2762733" y="453138"/>
            <a:ext cx="19525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b="1" dirty="0">
                <a:latin typeface="Arial Black" pitchFamily="34" charset="0"/>
                <a:ea typeface="휴먼매직체" pitchFamily="18" charset="-127"/>
              </a:rPr>
              <a:t>Round Slings</a:t>
            </a:r>
            <a:endParaRPr kumimoji="0" lang="ko-KR" altLang="en-US" b="1" dirty="0">
              <a:latin typeface="Arial Black" pitchFamily="34" charset="0"/>
              <a:ea typeface="휴먼매직체" pitchFamily="18" charset="-127"/>
            </a:endParaRPr>
          </a:p>
        </p:txBody>
      </p:sp>
      <p:pic>
        <p:nvPicPr>
          <p:cNvPr id="37" name="그림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400" y="478551"/>
            <a:ext cx="1231200" cy="318505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AFB3C837-E44F-45A2-9F7C-AD571039FB7C}"/>
              </a:ext>
            </a:extLst>
          </p:cNvPr>
          <p:cNvSpPr txBox="1"/>
          <p:nvPr/>
        </p:nvSpPr>
        <p:spPr>
          <a:xfrm>
            <a:off x="5126633" y="3068960"/>
            <a:ext cx="3417761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고온 작업 현장을 위해 </a:t>
            </a:r>
            <a:r>
              <a:rPr lang="ko-KR" altLang="en-US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코어 심사</a:t>
            </a:r>
            <a:r>
              <a:rPr lang="en-US" altLang="ko-KR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, </a:t>
            </a:r>
            <a:r>
              <a:rPr lang="ko-KR" altLang="en-US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외피 </a:t>
            </a:r>
            <a:r>
              <a:rPr lang="ko-KR" altLang="en-US" sz="1050" b="1" dirty="0" err="1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슬리브</a:t>
            </a:r>
            <a:r>
              <a:rPr lang="en-US" altLang="ko-KR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, </a:t>
            </a:r>
            <a:endParaRPr lang="en-US" altLang="ko-KR" sz="1050" b="1" dirty="0" smtClean="0">
              <a:solidFill>
                <a:schemeClr val="tx2">
                  <a:lumMod val="50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보호 </a:t>
            </a:r>
            <a:r>
              <a:rPr lang="ko-KR" altLang="en-US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패드</a:t>
            </a:r>
            <a:r>
              <a:rPr lang="en-US" altLang="ko-KR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, </a:t>
            </a:r>
            <a:r>
              <a:rPr lang="ko-KR" altLang="en-US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재봉사 등 라운드 </a:t>
            </a:r>
            <a:r>
              <a:rPr lang="ko-KR" altLang="en-US" sz="1050" b="1" dirty="0" err="1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슬링의</a:t>
            </a:r>
            <a:r>
              <a:rPr lang="ko-KR" altLang="en-US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모든 구성 요소는 </a:t>
            </a:r>
            <a:endParaRPr lang="en-US" altLang="ko-KR" sz="1050" b="1" dirty="0" smtClean="0">
              <a:solidFill>
                <a:schemeClr val="tx2">
                  <a:lumMod val="50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50" b="1" dirty="0" err="1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아라미드</a:t>
            </a:r>
            <a:r>
              <a:rPr lang="ko-KR" altLang="en-US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</a:t>
            </a:r>
            <a:r>
              <a:rPr lang="ko-KR" altLang="en-US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섬유로 제작됩니다</a:t>
            </a:r>
            <a:r>
              <a:rPr lang="en-US" altLang="ko-KR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 </a:t>
            </a:r>
            <a:endParaRPr lang="en-US" altLang="ko-KR" sz="1050" b="1" dirty="0" smtClean="0">
              <a:solidFill>
                <a:schemeClr val="tx2">
                  <a:lumMod val="50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50" b="1" dirty="0" err="1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아라미드</a:t>
            </a:r>
            <a:r>
              <a:rPr lang="ko-KR" altLang="en-US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</a:t>
            </a:r>
            <a:r>
              <a:rPr lang="ko-KR" altLang="en-US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섬유의 융점은 </a:t>
            </a:r>
            <a:r>
              <a:rPr lang="en-US" altLang="ko-KR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500°C</a:t>
            </a:r>
            <a:r>
              <a:rPr lang="ko-KR" altLang="en-US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입니다</a:t>
            </a:r>
            <a:r>
              <a:rPr lang="en-US" altLang="ko-KR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 </a:t>
            </a:r>
            <a:endParaRPr lang="en-US" altLang="ko-KR" sz="1050" b="1" dirty="0" smtClean="0">
              <a:solidFill>
                <a:schemeClr val="tx2">
                  <a:lumMod val="50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결과적으로 </a:t>
            </a:r>
            <a:r>
              <a:rPr lang="ko-KR" altLang="en-US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내열성 라운드 </a:t>
            </a:r>
            <a:r>
              <a:rPr lang="ko-KR" altLang="en-US" sz="1050" b="1" dirty="0" err="1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슬링은</a:t>
            </a:r>
            <a:r>
              <a:rPr lang="ko-KR" altLang="en-US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최대 </a:t>
            </a:r>
            <a:r>
              <a:rPr lang="en-US" altLang="ko-KR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200°C</a:t>
            </a:r>
            <a:r>
              <a:rPr lang="ko-KR" altLang="en-US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의 </a:t>
            </a:r>
            <a:endParaRPr lang="en-US" altLang="ko-KR" sz="1050" b="1" dirty="0" smtClean="0">
              <a:solidFill>
                <a:schemeClr val="tx2">
                  <a:lumMod val="50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온도 </a:t>
            </a:r>
            <a:r>
              <a:rPr lang="ko-KR" altLang="en-US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환경에서 사용하기에 적합합니다</a:t>
            </a:r>
            <a:r>
              <a:rPr lang="en-US" altLang="ko-KR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</a:t>
            </a:r>
            <a:endParaRPr lang="en-GB" sz="1050" b="1" u="sng" dirty="0">
              <a:solidFill>
                <a:srgbClr val="FF0000"/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sp>
        <p:nvSpPr>
          <p:cNvPr id="14" name="Rectangle 64">
            <a:extLst>
              <a:ext uri="{FF2B5EF4-FFF2-40B4-BE49-F238E27FC236}">
                <a16:creationId xmlns:a16="http://schemas.microsoft.com/office/drawing/2014/main" id="{D8910089-1E1D-4A2C-9F8E-79E6F41687B6}"/>
              </a:ext>
            </a:extLst>
          </p:cNvPr>
          <p:cNvSpPr/>
          <p:nvPr/>
        </p:nvSpPr>
        <p:spPr>
          <a:xfrm>
            <a:off x="5126633" y="2686380"/>
            <a:ext cx="190327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b="1" dirty="0">
                <a:solidFill>
                  <a:schemeClr val="tx2">
                    <a:lumMod val="7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4. POWERTEX </a:t>
            </a:r>
            <a:r>
              <a:rPr lang="ko-KR" altLang="en-US" sz="1200" b="1" dirty="0" smtClean="0">
                <a:solidFill>
                  <a:schemeClr val="tx2">
                    <a:lumMod val="7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골드 </a:t>
            </a:r>
            <a:r>
              <a:rPr lang="en-GB" sz="1200" b="1" dirty="0" smtClean="0">
                <a:solidFill>
                  <a:schemeClr val="tx2">
                    <a:lumMod val="7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R/S</a:t>
            </a:r>
            <a:endParaRPr lang="en-GB" sz="1200" b="1" dirty="0">
              <a:solidFill>
                <a:schemeClr val="tx2">
                  <a:lumMod val="75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279B0BB-7268-4938-B5FF-7BC747952AFC}"/>
              </a:ext>
            </a:extLst>
          </p:cNvPr>
          <p:cNvSpPr/>
          <p:nvPr/>
        </p:nvSpPr>
        <p:spPr>
          <a:xfrm>
            <a:off x="4722109" y="1714869"/>
            <a:ext cx="1341814" cy="50865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5198B80-0C59-48DC-A11A-72FEE5D4D550}"/>
              </a:ext>
            </a:extLst>
          </p:cNvPr>
          <p:cNvSpPr txBox="1"/>
          <p:nvPr/>
        </p:nvSpPr>
        <p:spPr>
          <a:xfrm>
            <a:off x="4913478" y="1738363"/>
            <a:ext cx="1119132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ko-KR" altLang="en-US" sz="2400" spc="225" dirty="0" smtClean="0">
                <a:solidFill>
                  <a:schemeClr val="bg1"/>
                </a:solidFill>
                <a:latin typeface="에스코어 드림 8 Heavy" panose="020B0903030302020204" pitchFamily="34" charset="-127"/>
                <a:ea typeface="에스코어 드림 8 Heavy" panose="020B0903030302020204" pitchFamily="34" charset="-127"/>
                <a:cs typeface="Arial" panose="020B0604020202020204" pitchFamily="34" charset="0"/>
              </a:rPr>
              <a:t>종 류</a:t>
            </a:r>
            <a:endParaRPr lang="en-US" sz="2400" spc="225" dirty="0">
              <a:solidFill>
                <a:schemeClr val="bg1"/>
              </a:solidFill>
              <a:latin typeface="에스코어 드림 8 Heavy" panose="020B0903030302020204" pitchFamily="34" charset="-127"/>
              <a:ea typeface="에스코어 드림 8 Heavy" panose="020B0903030302020204" pitchFamily="34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9379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5"/>
          <p:cNvSpPr/>
          <p:nvPr/>
        </p:nvSpPr>
        <p:spPr>
          <a:xfrm>
            <a:off x="260452" y="853684"/>
            <a:ext cx="4457700" cy="5143499"/>
          </a:xfrm>
          <a:custGeom>
            <a:avLst/>
            <a:gdLst>
              <a:gd name="connsiteX0" fmla="*/ 0 w 5943600"/>
              <a:gd name="connsiteY0" fmla="*/ 0 h 6857999"/>
              <a:gd name="connsiteX1" fmla="*/ 2971800 w 5943600"/>
              <a:gd name="connsiteY1" fmla="*/ 0 h 6857999"/>
              <a:gd name="connsiteX2" fmla="*/ 5943600 w 5943600"/>
              <a:gd name="connsiteY2" fmla="*/ 3429000 h 6857999"/>
              <a:gd name="connsiteX3" fmla="*/ 2971800 w 5943600"/>
              <a:gd name="connsiteY3" fmla="*/ 6857999 h 6857999"/>
              <a:gd name="connsiteX4" fmla="*/ 0 w 5943600"/>
              <a:gd name="connsiteY4" fmla="*/ 6857999 h 6857999"/>
              <a:gd name="connsiteX5" fmla="*/ 0 w 5943600"/>
              <a:gd name="connsiteY5" fmla="*/ 6714160 h 6857999"/>
              <a:gd name="connsiteX6" fmla="*/ 2842025 w 5943600"/>
              <a:gd name="connsiteY6" fmla="*/ 6714160 h 6857999"/>
              <a:gd name="connsiteX7" fmla="*/ 5684050 w 5943600"/>
              <a:gd name="connsiteY7" fmla="*/ 3434901 h 6857999"/>
              <a:gd name="connsiteX8" fmla="*/ 2842025 w 5943600"/>
              <a:gd name="connsiteY8" fmla="*/ 155641 h 6857999"/>
              <a:gd name="connsiteX9" fmla="*/ 0 w 5943600"/>
              <a:gd name="connsiteY9" fmla="*/ 15564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943600" h="6857999">
                <a:moveTo>
                  <a:pt x="0" y="0"/>
                </a:moveTo>
                <a:lnTo>
                  <a:pt x="2971800" y="0"/>
                </a:lnTo>
                <a:lnTo>
                  <a:pt x="5943600" y="3429000"/>
                </a:lnTo>
                <a:lnTo>
                  <a:pt x="2971800" y="6857999"/>
                </a:lnTo>
                <a:lnTo>
                  <a:pt x="0" y="6857999"/>
                </a:lnTo>
                <a:lnTo>
                  <a:pt x="0" y="6714160"/>
                </a:lnTo>
                <a:lnTo>
                  <a:pt x="2842025" y="6714160"/>
                </a:lnTo>
                <a:lnTo>
                  <a:pt x="5684050" y="3434901"/>
                </a:lnTo>
                <a:lnTo>
                  <a:pt x="2842025" y="155641"/>
                </a:lnTo>
                <a:lnTo>
                  <a:pt x="0" y="155641"/>
                </a:lnTo>
                <a:close/>
              </a:path>
            </a:pathLst>
          </a:custGeom>
          <a:gradFill flip="none" rotWithShape="1">
            <a:gsLst>
              <a:gs pos="0">
                <a:srgbClr val="41ABB5">
                  <a:alpha val="95000"/>
                </a:srgbClr>
              </a:gs>
              <a:gs pos="100000">
                <a:srgbClr val="8064A2">
                  <a:alpha val="95000"/>
                </a:srgbClr>
              </a:gs>
            </a:gsLst>
            <a:lin ang="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en-US" kern="0">
              <a:solidFill>
                <a:srgbClr val="FFFFFF"/>
              </a:solidFill>
              <a:latin typeface="Source Sans Pro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544394" y="857250"/>
            <a:ext cx="599606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Shape 4749"/>
          <p:cNvSpPr/>
          <p:nvPr/>
        </p:nvSpPr>
        <p:spPr>
          <a:xfrm>
            <a:off x="8735481" y="5657407"/>
            <a:ext cx="217432" cy="1301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4019" y="68144"/>
                </a:moveTo>
                <a:lnTo>
                  <a:pt x="114019" y="68144"/>
                </a:lnTo>
                <a:cubicBezTo>
                  <a:pt x="5581" y="68144"/>
                  <a:pt x="5581" y="68144"/>
                  <a:pt x="5581" y="68144"/>
                </a:cubicBezTo>
                <a:cubicBezTo>
                  <a:pt x="2790" y="68144"/>
                  <a:pt x="0" y="65817"/>
                  <a:pt x="0" y="58504"/>
                </a:cubicBezTo>
                <a:cubicBezTo>
                  <a:pt x="0" y="53850"/>
                  <a:pt x="2790" y="49196"/>
                  <a:pt x="5581" y="49196"/>
                </a:cubicBezTo>
                <a:cubicBezTo>
                  <a:pt x="114019" y="49196"/>
                  <a:pt x="114019" y="49196"/>
                  <a:pt x="114019" y="49196"/>
                </a:cubicBezTo>
                <a:cubicBezTo>
                  <a:pt x="118405" y="49196"/>
                  <a:pt x="119800" y="53850"/>
                  <a:pt x="119800" y="58504"/>
                </a:cubicBezTo>
                <a:cubicBezTo>
                  <a:pt x="119800" y="65817"/>
                  <a:pt x="118405" y="68144"/>
                  <a:pt x="114019" y="68144"/>
                </a:cubicBezTo>
                <a:close/>
                <a:moveTo>
                  <a:pt x="114019" y="18614"/>
                </a:moveTo>
                <a:lnTo>
                  <a:pt x="114019" y="18614"/>
                </a:lnTo>
                <a:cubicBezTo>
                  <a:pt x="5581" y="18614"/>
                  <a:pt x="5581" y="18614"/>
                  <a:pt x="5581" y="18614"/>
                </a:cubicBezTo>
                <a:cubicBezTo>
                  <a:pt x="2790" y="18614"/>
                  <a:pt x="0" y="13961"/>
                  <a:pt x="0" y="9307"/>
                </a:cubicBezTo>
                <a:cubicBezTo>
                  <a:pt x="0" y="4653"/>
                  <a:pt x="2790" y="0"/>
                  <a:pt x="5581" y="0"/>
                </a:cubicBezTo>
                <a:cubicBezTo>
                  <a:pt x="114019" y="0"/>
                  <a:pt x="114019" y="0"/>
                  <a:pt x="114019" y="0"/>
                </a:cubicBezTo>
                <a:cubicBezTo>
                  <a:pt x="118405" y="0"/>
                  <a:pt x="119800" y="4653"/>
                  <a:pt x="119800" y="9307"/>
                </a:cubicBezTo>
                <a:cubicBezTo>
                  <a:pt x="119800" y="13961"/>
                  <a:pt x="118405" y="18614"/>
                  <a:pt x="114019" y="18614"/>
                </a:cubicBezTo>
                <a:close/>
                <a:moveTo>
                  <a:pt x="5581" y="101052"/>
                </a:moveTo>
                <a:lnTo>
                  <a:pt x="5581" y="101052"/>
                </a:lnTo>
                <a:cubicBezTo>
                  <a:pt x="114019" y="101052"/>
                  <a:pt x="114019" y="101052"/>
                  <a:pt x="114019" y="101052"/>
                </a:cubicBezTo>
                <a:cubicBezTo>
                  <a:pt x="118405" y="101052"/>
                  <a:pt x="119800" y="103379"/>
                  <a:pt x="119800" y="110360"/>
                </a:cubicBezTo>
                <a:cubicBezTo>
                  <a:pt x="119800" y="115013"/>
                  <a:pt x="118405" y="119667"/>
                  <a:pt x="114019" y="119667"/>
                </a:cubicBezTo>
                <a:cubicBezTo>
                  <a:pt x="5581" y="119667"/>
                  <a:pt x="5581" y="119667"/>
                  <a:pt x="5581" y="119667"/>
                </a:cubicBezTo>
                <a:cubicBezTo>
                  <a:pt x="2790" y="119667"/>
                  <a:pt x="0" y="115013"/>
                  <a:pt x="0" y="110360"/>
                </a:cubicBezTo>
                <a:cubicBezTo>
                  <a:pt x="0" y="103379"/>
                  <a:pt x="2790" y="101052"/>
                  <a:pt x="5581" y="1010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34285" tIns="17138" rIns="34285" bIns="17138" anchor="ctr" anchorCtr="0">
            <a:noAutofit/>
          </a:bodyPr>
          <a:lstStyle/>
          <a:p>
            <a:pPr defTabSz="685800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sz="1350">
              <a:solidFill>
                <a:prstClr val="black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" name="그림 개체 틀 8">
            <a:extLst>
              <a:ext uri="{FF2B5EF4-FFF2-40B4-BE49-F238E27FC236}">
                <a16:creationId xmlns:a16="http://schemas.microsoft.com/office/drawing/2014/main" id="{D905F0FD-4722-4969-BD74-7FB8726ABF1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11840"/>
            <a:ext cx="4457700" cy="3234317"/>
          </a:xfrm>
        </p:spPr>
      </p:pic>
      <p:sp>
        <p:nvSpPr>
          <p:cNvPr id="17" name="Прямоугольник 4">
            <a:extLst>
              <a:ext uri="{FF2B5EF4-FFF2-40B4-BE49-F238E27FC236}">
                <a16:creationId xmlns:a16="http://schemas.microsoft.com/office/drawing/2014/main" id="{78E3D35F-13B3-4E26-833C-543E04D52B9A}"/>
              </a:ext>
            </a:extLst>
          </p:cNvPr>
          <p:cNvSpPr/>
          <p:nvPr/>
        </p:nvSpPr>
        <p:spPr>
          <a:xfrm>
            <a:off x="4646807" y="1452823"/>
            <a:ext cx="32385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205" eaLnBrk="0" hangingPunct="0">
              <a:lnSpc>
                <a:spcPct val="50000"/>
              </a:lnSpc>
            </a:pPr>
            <a:r>
              <a:rPr lang="en-US" dirty="0">
                <a:solidFill>
                  <a:srgbClr val="2F5597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POWERTEX ROUNDSLING</a:t>
            </a:r>
            <a:endParaRPr lang="ru-RU" dirty="0">
              <a:solidFill>
                <a:srgbClr val="2F5597"/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pic>
        <p:nvPicPr>
          <p:cNvPr id="23" name="그림 3" descr="사본 -POWERTEX.gif"/>
          <p:cNvPicPr>
            <a:picLocks noChangeAspect="1" noChangeArrowheads="1"/>
          </p:cNvPicPr>
          <p:nvPr/>
        </p:nvPicPr>
        <p:blipFill>
          <a:blip r:embed="rId3">
            <a:lum bright="26000"/>
          </a:blip>
          <a:srcRect/>
          <a:stretch>
            <a:fillRect/>
          </a:stretch>
        </p:blipFill>
        <p:spPr bwMode="auto">
          <a:xfrm>
            <a:off x="21554" y="362630"/>
            <a:ext cx="2750344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TextBox 4"/>
          <p:cNvSpPr txBox="1">
            <a:spLocks noChangeArrowheads="1"/>
          </p:cNvSpPr>
          <p:nvPr/>
        </p:nvSpPr>
        <p:spPr bwMode="auto">
          <a:xfrm>
            <a:off x="2762733" y="453138"/>
            <a:ext cx="19525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b="1" dirty="0">
                <a:latin typeface="Arial Black" pitchFamily="34" charset="0"/>
                <a:ea typeface="휴먼매직체" pitchFamily="18" charset="-127"/>
              </a:rPr>
              <a:t>Round Slings</a:t>
            </a:r>
            <a:endParaRPr kumimoji="0" lang="ko-KR" altLang="en-US" b="1" dirty="0">
              <a:latin typeface="Arial Black" pitchFamily="34" charset="0"/>
              <a:ea typeface="휴먼매직체" pitchFamily="18" charset="-127"/>
            </a:endParaRPr>
          </a:p>
        </p:txBody>
      </p:sp>
      <p:pic>
        <p:nvPicPr>
          <p:cNvPr id="37" name="그림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400" y="478551"/>
            <a:ext cx="1231200" cy="318505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AFB3C837-E44F-45A2-9F7C-AD571039FB7C}"/>
              </a:ext>
            </a:extLst>
          </p:cNvPr>
          <p:cNvSpPr txBox="1"/>
          <p:nvPr/>
        </p:nvSpPr>
        <p:spPr>
          <a:xfrm>
            <a:off x="5045442" y="3010790"/>
            <a:ext cx="3419966" cy="1788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"</a:t>
            </a:r>
            <a:r>
              <a:rPr lang="ko-KR" altLang="en-US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우리는 일반 라운드 </a:t>
            </a:r>
            <a:r>
              <a:rPr lang="ko-KR" altLang="en-US" sz="1050" b="1" dirty="0" err="1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슬링이</a:t>
            </a:r>
            <a:r>
              <a:rPr lang="ko-KR" altLang="en-US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성능을 발휘하기 어려운 </a:t>
            </a:r>
            <a:endParaRPr lang="en-US" altLang="ko-KR" sz="1050" b="1" dirty="0" smtClean="0">
              <a:solidFill>
                <a:schemeClr val="tx2">
                  <a:lumMod val="50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날카로운 모서리</a:t>
            </a:r>
            <a:r>
              <a:rPr lang="en-US" altLang="ko-KR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, </a:t>
            </a:r>
            <a:r>
              <a:rPr lang="ko-KR" altLang="en-US" sz="1050" b="1" dirty="0" err="1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각진면</a:t>
            </a:r>
            <a:r>
              <a:rPr lang="ko-KR" altLang="en-US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</a:t>
            </a:r>
            <a:r>
              <a:rPr lang="ko-KR" altLang="en-US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및 거친 표면이 있는 환경을 </a:t>
            </a:r>
            <a:endParaRPr lang="en-US" altLang="ko-KR" sz="1050" b="1" dirty="0" smtClean="0">
              <a:solidFill>
                <a:schemeClr val="tx2">
                  <a:lumMod val="50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위해 </a:t>
            </a:r>
            <a:r>
              <a:rPr lang="ko-KR" altLang="en-US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특별히 </a:t>
            </a:r>
            <a:r>
              <a:rPr lang="ko-KR" altLang="en-US" sz="1050" b="1" dirty="0" err="1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안티커팅</a:t>
            </a:r>
            <a:r>
              <a:rPr lang="ko-KR" altLang="en-US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라운드 </a:t>
            </a:r>
            <a:r>
              <a:rPr lang="ko-KR" altLang="en-US" sz="1050" b="1" dirty="0" err="1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슬링을</a:t>
            </a:r>
            <a:r>
              <a:rPr lang="ko-KR" altLang="en-US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만들었습니다</a:t>
            </a:r>
            <a:r>
              <a:rPr lang="en-US" altLang="ko-KR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 </a:t>
            </a:r>
            <a:endParaRPr lang="en-US" altLang="ko-KR" sz="1050" b="1" dirty="0" smtClean="0">
              <a:solidFill>
                <a:schemeClr val="tx2">
                  <a:lumMod val="50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당사의 </a:t>
            </a:r>
            <a:r>
              <a:rPr lang="ko-KR" altLang="en-US" sz="1050" b="1" dirty="0" err="1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안티커팅</a:t>
            </a:r>
            <a:r>
              <a:rPr lang="ko-KR" altLang="en-US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라운드 </a:t>
            </a:r>
            <a:r>
              <a:rPr lang="ko-KR" altLang="en-US" sz="1050" b="1" dirty="0" err="1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슬링은</a:t>
            </a:r>
            <a:r>
              <a:rPr lang="ko-KR" altLang="en-US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이러한 문제를 </a:t>
            </a:r>
            <a:endParaRPr lang="en-US" altLang="ko-KR" sz="1050" b="1" dirty="0" smtClean="0">
              <a:solidFill>
                <a:schemeClr val="tx2">
                  <a:lumMod val="50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해결하도록 </a:t>
            </a:r>
            <a:r>
              <a:rPr lang="ko-KR" altLang="en-US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설계되었습니다</a:t>
            </a:r>
            <a:r>
              <a:rPr lang="en-US" altLang="ko-KR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 </a:t>
            </a:r>
            <a:endParaRPr lang="en-US" altLang="ko-KR" sz="1050" b="1" dirty="0" smtClean="0">
              <a:solidFill>
                <a:schemeClr val="tx2">
                  <a:lumMod val="50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현재 </a:t>
            </a:r>
            <a:r>
              <a:rPr lang="ko-KR" altLang="en-US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국내에서는 </a:t>
            </a:r>
            <a:r>
              <a:rPr lang="ko-KR" altLang="en-US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각 제철</a:t>
            </a:r>
            <a:r>
              <a:rPr lang="en-US" altLang="ko-KR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,</a:t>
            </a:r>
            <a:r>
              <a:rPr lang="ko-KR" altLang="en-US" sz="1050" b="1" dirty="0" err="1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제강공장</a:t>
            </a:r>
            <a:r>
              <a:rPr lang="ko-KR" altLang="en-US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및 </a:t>
            </a:r>
            <a:r>
              <a:rPr lang="ko-KR" altLang="en-US" sz="1050" b="1" dirty="0" err="1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조선소등에</a:t>
            </a:r>
            <a:r>
              <a:rPr lang="ko-KR" altLang="en-US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</a:t>
            </a:r>
            <a:endParaRPr lang="en-US" altLang="ko-KR" sz="1050" b="1" dirty="0" smtClean="0">
              <a:solidFill>
                <a:schemeClr val="tx2">
                  <a:lumMod val="50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50" b="1" dirty="0" smtClean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이 특수 </a:t>
            </a:r>
            <a:r>
              <a:rPr lang="ko-KR" altLang="en-US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라운드 </a:t>
            </a:r>
            <a:r>
              <a:rPr lang="ko-KR" altLang="en-US" sz="1050" b="1" dirty="0" err="1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슬링을</a:t>
            </a:r>
            <a:r>
              <a:rPr lang="ko-KR" altLang="en-US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공급하고 있습니다</a:t>
            </a:r>
            <a:r>
              <a:rPr lang="en-US" altLang="ko-KR" sz="1050" b="1" dirty="0">
                <a:solidFill>
                  <a:schemeClr val="tx2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."</a:t>
            </a:r>
            <a:endParaRPr lang="en-GB" sz="1050" b="1" dirty="0">
              <a:solidFill>
                <a:schemeClr val="tx2">
                  <a:lumMod val="50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sp>
        <p:nvSpPr>
          <p:cNvPr id="14" name="Rectangle 64">
            <a:extLst>
              <a:ext uri="{FF2B5EF4-FFF2-40B4-BE49-F238E27FC236}">
                <a16:creationId xmlns:a16="http://schemas.microsoft.com/office/drawing/2014/main" id="{D8910089-1E1D-4A2C-9F8E-79E6F41687B6}"/>
              </a:ext>
            </a:extLst>
          </p:cNvPr>
          <p:cNvSpPr/>
          <p:nvPr/>
        </p:nvSpPr>
        <p:spPr>
          <a:xfrm>
            <a:off x="5121217" y="2583308"/>
            <a:ext cx="229441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b="1" dirty="0">
                <a:solidFill>
                  <a:schemeClr val="tx2">
                    <a:lumMod val="7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5.1 POWERTEX </a:t>
            </a:r>
            <a:r>
              <a:rPr lang="ko-KR" altLang="en-US" sz="1200" b="1" dirty="0" err="1" smtClean="0">
                <a:solidFill>
                  <a:schemeClr val="tx2">
                    <a:lumMod val="7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안티커팅</a:t>
            </a:r>
            <a:r>
              <a:rPr lang="ko-KR" altLang="en-US" sz="1200" b="1" dirty="0" smtClean="0">
                <a:solidFill>
                  <a:schemeClr val="tx2">
                    <a:lumMod val="7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</a:t>
            </a:r>
            <a:r>
              <a:rPr lang="en-GB" sz="1200" b="1" dirty="0" smtClean="0">
                <a:solidFill>
                  <a:schemeClr val="tx2">
                    <a:lumMod val="7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R/S</a:t>
            </a:r>
            <a:endParaRPr lang="en-GB" sz="1200" b="1" dirty="0">
              <a:solidFill>
                <a:schemeClr val="tx2">
                  <a:lumMod val="75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279B0BB-7268-4938-B5FF-7BC747952AFC}"/>
              </a:ext>
            </a:extLst>
          </p:cNvPr>
          <p:cNvSpPr/>
          <p:nvPr/>
        </p:nvSpPr>
        <p:spPr>
          <a:xfrm>
            <a:off x="4722109" y="1714869"/>
            <a:ext cx="1341814" cy="50865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5198B80-0C59-48DC-A11A-72FEE5D4D550}"/>
              </a:ext>
            </a:extLst>
          </p:cNvPr>
          <p:cNvSpPr txBox="1"/>
          <p:nvPr/>
        </p:nvSpPr>
        <p:spPr>
          <a:xfrm>
            <a:off x="4913478" y="1738363"/>
            <a:ext cx="1119132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ko-KR" altLang="en-US" sz="2400" spc="225" dirty="0" smtClean="0">
                <a:solidFill>
                  <a:schemeClr val="bg1"/>
                </a:solidFill>
                <a:latin typeface="에스코어 드림 8 Heavy" panose="020B0903030302020204" pitchFamily="34" charset="-127"/>
                <a:ea typeface="에스코어 드림 8 Heavy" panose="020B0903030302020204" pitchFamily="34" charset="-127"/>
                <a:cs typeface="Arial" panose="020B0604020202020204" pitchFamily="34" charset="0"/>
              </a:rPr>
              <a:t>종 류</a:t>
            </a:r>
            <a:endParaRPr lang="en-US" sz="2400" spc="225" dirty="0">
              <a:solidFill>
                <a:schemeClr val="bg1"/>
              </a:solidFill>
              <a:latin typeface="에스코어 드림 8 Heavy" panose="020B0903030302020204" pitchFamily="34" charset="-127"/>
              <a:ea typeface="에스코어 드림 8 Heavy" panose="020B0903030302020204" pitchFamily="34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251918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내용 개체 틀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3335868"/>
            <a:ext cx="1628369" cy="1220666"/>
          </a:xfrm>
        </p:spPr>
      </p:pic>
      <p:pic>
        <p:nvPicPr>
          <p:cNvPr id="14339" name="그림 3" descr="사본 -POWERTEX.gif"/>
          <p:cNvPicPr>
            <a:picLocks noChangeAspect="1" noChangeArrowheads="1"/>
          </p:cNvPicPr>
          <p:nvPr/>
        </p:nvPicPr>
        <p:blipFill>
          <a:blip r:embed="rId3">
            <a:lum bright="26000"/>
          </a:blip>
          <a:srcRect/>
          <a:stretch>
            <a:fillRect/>
          </a:stretch>
        </p:blipFill>
        <p:spPr bwMode="auto">
          <a:xfrm>
            <a:off x="285750" y="357188"/>
            <a:ext cx="36671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TextBox 4"/>
          <p:cNvSpPr txBox="1">
            <a:spLocks noChangeArrowheads="1"/>
          </p:cNvSpPr>
          <p:nvPr/>
        </p:nvSpPr>
        <p:spPr bwMode="auto">
          <a:xfrm>
            <a:off x="3857625" y="558800"/>
            <a:ext cx="2000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latin typeface="Arial Black" pitchFamily="34" charset="0"/>
                <a:ea typeface="휴먼매직체" pitchFamily="18" charset="-127"/>
              </a:rPr>
              <a:t>Round Slings</a:t>
            </a:r>
            <a:endParaRPr kumimoji="0" lang="ko-KR" altLang="en-US" b="1">
              <a:latin typeface="Arial Black" pitchFamily="34" charset="0"/>
              <a:ea typeface="휴먼매직체" pitchFamily="18" charset="-127"/>
            </a:endParaRPr>
          </a:p>
        </p:txBody>
      </p:sp>
      <p:pic>
        <p:nvPicPr>
          <p:cNvPr id="8" name="그림 7" descr="anti_1.jpg"/>
          <p:cNvPicPr>
            <a:picLocks noChangeAspect="1" noChangeArrowheads="1"/>
          </p:cNvPicPr>
          <p:nvPr/>
        </p:nvPicPr>
        <p:blipFill>
          <a:blip r:embed="rId4" cstate="print">
            <a:lum bright="-7000"/>
          </a:blip>
          <a:stretch>
            <a:fillRect/>
          </a:stretch>
        </p:blipFill>
        <p:spPr bwMode="auto">
          <a:xfrm>
            <a:off x="5652120" y="2076332"/>
            <a:ext cx="1628369" cy="120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40" y="2076332"/>
            <a:ext cx="4524808" cy="377667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4625223"/>
            <a:ext cx="1637039" cy="1227779"/>
          </a:xfrm>
          <a:prstGeom prst="rect">
            <a:avLst/>
          </a:prstGeom>
        </p:spPr>
      </p:pic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479240" y="5867425"/>
            <a:ext cx="58209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8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※ Warning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kumimoji="0" lang="ko-KR" altLang="en-US" sz="800" b="1" i="1" dirty="0" err="1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안티커팅</a:t>
            </a:r>
            <a:r>
              <a:rPr kumimoji="0" lang="ko-KR" altLang="en-US" sz="800" b="1" i="1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보호대는 예상 절단 하중을 초과하는 </a:t>
            </a:r>
            <a:r>
              <a:rPr kumimoji="0" lang="ko-KR" altLang="en-US" sz="800" b="1" i="1" dirty="0" err="1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라운드슬링을</a:t>
            </a:r>
            <a:r>
              <a:rPr kumimoji="0" lang="ko-KR" altLang="en-US" sz="800" b="1" i="1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만들어서 테스트되었습니다</a:t>
            </a:r>
            <a:r>
              <a:rPr kumimoji="0" lang="en-US" altLang="ko-KR" sz="800" b="1" i="1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kumimoji="0" lang="ko-KR" altLang="en-US" sz="800" b="1" i="1" dirty="0" err="1" smtClean="0">
                <a:solidFill>
                  <a:schemeClr val="tx2">
                    <a:lumMod val="7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  <a:cs typeface="Tahoma" panose="020B0604030504040204" pitchFamily="34" charset="0"/>
              </a:rPr>
              <a:t>안티커팅</a:t>
            </a:r>
            <a:r>
              <a:rPr kumimoji="0" lang="ko-KR" altLang="en-US" sz="800" b="1" i="1" dirty="0" smtClean="0">
                <a:solidFill>
                  <a:schemeClr val="tx2">
                    <a:lumMod val="7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  <a:cs typeface="Tahoma" panose="020B0604030504040204" pitchFamily="34" charset="0"/>
              </a:rPr>
              <a:t> 보호대와 접촉하는 </a:t>
            </a:r>
            <a:r>
              <a:rPr kumimoji="0" lang="ko-KR" altLang="en-US" sz="800" b="1" i="1" dirty="0">
                <a:solidFill>
                  <a:schemeClr val="tx2">
                    <a:lumMod val="7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  <a:cs typeface="Tahoma" panose="020B0604030504040204" pitchFamily="34" charset="0"/>
              </a:rPr>
              <a:t>부위당 하중은 </a:t>
            </a:r>
            <a:r>
              <a:rPr kumimoji="0" lang="ko-KR" altLang="en-US" sz="800" b="1" i="1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  <a:cs typeface="Tahoma" panose="020B0604030504040204" pitchFamily="34" charset="0"/>
              </a:rPr>
              <a:t>최대 </a:t>
            </a:r>
            <a:r>
              <a:rPr kumimoji="0" lang="en-US" altLang="ko-KR" sz="800" b="1" i="1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  <a:cs typeface="Tahoma" panose="020B0604030504040204" pitchFamily="34" charset="0"/>
              </a:rPr>
              <a:t>1,300kgf/cm</a:t>
            </a:r>
            <a:r>
              <a:rPr kumimoji="0" lang="ko-KR" altLang="en-US" sz="800" b="1" i="1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  <a:cs typeface="Tahoma" panose="020B0604030504040204" pitchFamily="34" charset="0"/>
              </a:rPr>
              <a:t>를 초과하지 않아야 </a:t>
            </a:r>
            <a:r>
              <a:rPr kumimoji="0" lang="ko-KR" altLang="en-US" sz="800" b="1" i="1" dirty="0">
                <a:solidFill>
                  <a:schemeClr val="tx2">
                    <a:lumMod val="7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  <a:cs typeface="Tahoma" panose="020B0604030504040204" pitchFamily="34" charset="0"/>
              </a:rPr>
              <a:t>합니다</a:t>
            </a:r>
            <a:r>
              <a:rPr kumimoji="0" lang="en-US" altLang="ko-KR" sz="800" b="1" i="1" dirty="0" smtClean="0">
                <a:solidFill>
                  <a:schemeClr val="tx2">
                    <a:lumMod val="7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  <a:cs typeface="Tahoma" panose="020B0604030504040204" pitchFamily="34" charset="0"/>
              </a:rPr>
              <a:t>.</a:t>
            </a:r>
            <a:endParaRPr kumimoji="0" lang="ko-KR" altLang="en-US" sz="800" b="1" i="1" dirty="0">
              <a:solidFill>
                <a:schemeClr val="tx2">
                  <a:lumMod val="75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  <a:cs typeface="Tahoma" panose="020B0604030504040204" pitchFamily="34" charset="0"/>
            </a:endParaRPr>
          </a:p>
        </p:txBody>
      </p:sp>
      <p:sp>
        <p:nvSpPr>
          <p:cNvPr id="10" name="Rectangle 11">
            <a:extLst>
              <a:ext uri="{FF2B5EF4-FFF2-40B4-BE49-F238E27FC236}">
                <a16:creationId xmlns:a16="http://schemas.microsoft.com/office/drawing/2014/main" id="{4279B0BB-7268-4938-B5FF-7BC747952AFC}"/>
              </a:ext>
            </a:extLst>
          </p:cNvPr>
          <p:cNvSpPr/>
          <p:nvPr/>
        </p:nvSpPr>
        <p:spPr>
          <a:xfrm>
            <a:off x="251520" y="915186"/>
            <a:ext cx="2151305" cy="50865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198B80-0C59-48DC-A11A-72FEE5D4D550}"/>
              </a:ext>
            </a:extLst>
          </p:cNvPr>
          <p:cNvSpPr txBox="1"/>
          <p:nvPr/>
        </p:nvSpPr>
        <p:spPr>
          <a:xfrm>
            <a:off x="439511" y="957227"/>
            <a:ext cx="1939881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spc="225" dirty="0">
                <a:solidFill>
                  <a:schemeClr val="bg1"/>
                </a:solidFill>
                <a:latin typeface="에스코어 드림 8 Heavy" panose="020B0903030302020204" pitchFamily="34" charset="-127"/>
                <a:ea typeface="에스코어 드림 8 Heavy" panose="020B0903030302020204" pitchFamily="34" charset="-127"/>
                <a:cs typeface="Arial" panose="020B0604020202020204" pitchFamily="34" charset="0"/>
              </a:rPr>
              <a:t>TYPE OF </a:t>
            </a:r>
          </a:p>
        </p:txBody>
      </p:sp>
      <p:sp>
        <p:nvSpPr>
          <p:cNvPr id="12" name="Прямоугольник 4">
            <a:extLst>
              <a:ext uri="{FF2B5EF4-FFF2-40B4-BE49-F238E27FC236}">
                <a16:creationId xmlns:a16="http://schemas.microsoft.com/office/drawing/2014/main" id="{78E3D35F-13B3-4E26-833C-543E04D52B9A}"/>
              </a:ext>
            </a:extLst>
          </p:cNvPr>
          <p:cNvSpPr/>
          <p:nvPr/>
        </p:nvSpPr>
        <p:spPr>
          <a:xfrm>
            <a:off x="439511" y="1557948"/>
            <a:ext cx="32385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205" eaLnBrk="0" hangingPunct="0">
              <a:lnSpc>
                <a:spcPct val="50000"/>
              </a:lnSpc>
            </a:pPr>
            <a:r>
              <a:rPr lang="en-US" dirty="0">
                <a:solidFill>
                  <a:srgbClr val="2F5597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POWERTEX ROUNDSLING</a:t>
            </a:r>
            <a:endParaRPr lang="ru-RU" dirty="0">
              <a:solidFill>
                <a:srgbClr val="2F5597"/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sp>
        <p:nvSpPr>
          <p:cNvPr id="14" name="Rectangle 64">
            <a:extLst>
              <a:ext uri="{FF2B5EF4-FFF2-40B4-BE49-F238E27FC236}">
                <a16:creationId xmlns:a16="http://schemas.microsoft.com/office/drawing/2014/main" id="{D8910089-1E1D-4A2C-9F8E-79E6F41687B6}"/>
              </a:ext>
            </a:extLst>
          </p:cNvPr>
          <p:cNvSpPr/>
          <p:nvPr/>
        </p:nvSpPr>
        <p:spPr>
          <a:xfrm>
            <a:off x="449569" y="1803520"/>
            <a:ext cx="227177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b="1" dirty="0">
                <a:solidFill>
                  <a:schemeClr val="tx2">
                    <a:lumMod val="7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5.2 </a:t>
            </a:r>
            <a:r>
              <a:rPr lang="ko-KR" altLang="en-US" sz="1200" b="1" dirty="0" err="1" smtClean="0">
                <a:solidFill>
                  <a:schemeClr val="tx2">
                    <a:lumMod val="7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안티커팅</a:t>
            </a:r>
            <a:r>
              <a:rPr lang="ko-KR" altLang="en-US" sz="1200" b="1" dirty="0" smtClean="0">
                <a:solidFill>
                  <a:schemeClr val="tx2">
                    <a:lumMod val="7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보호대 및 </a:t>
            </a:r>
            <a:r>
              <a:rPr lang="ko-KR" altLang="en-US" sz="1200" b="1" dirty="0" err="1" smtClean="0">
                <a:solidFill>
                  <a:schemeClr val="tx2">
                    <a:lumMod val="7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슬링브</a:t>
            </a:r>
            <a:endParaRPr lang="en-GB" sz="1200" b="1" dirty="0">
              <a:solidFill>
                <a:schemeClr val="tx2">
                  <a:lumMod val="75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sp>
        <p:nvSpPr>
          <p:cNvPr id="13" name="Rectangle 11">
            <a:extLst>
              <a:ext uri="{FF2B5EF4-FFF2-40B4-BE49-F238E27FC236}">
                <a16:creationId xmlns:a16="http://schemas.microsoft.com/office/drawing/2014/main" id="{4279B0BB-7268-4938-B5FF-7BC747952AFC}"/>
              </a:ext>
            </a:extLst>
          </p:cNvPr>
          <p:cNvSpPr/>
          <p:nvPr/>
        </p:nvSpPr>
        <p:spPr>
          <a:xfrm>
            <a:off x="7391911" y="2547663"/>
            <a:ext cx="1488971" cy="26383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5198B80-0C59-48DC-A11A-72FEE5D4D550}"/>
              </a:ext>
            </a:extLst>
          </p:cNvPr>
          <p:cNvSpPr txBox="1"/>
          <p:nvPr/>
        </p:nvSpPr>
        <p:spPr>
          <a:xfrm>
            <a:off x="7423849" y="2557585"/>
            <a:ext cx="1457032" cy="2308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ko-KR" altLang="en-US" sz="900" spc="225" dirty="0" err="1" smtClean="0">
                <a:solidFill>
                  <a:schemeClr val="bg1"/>
                </a:solidFill>
                <a:latin typeface="에스코어 드림 8 Heavy" panose="020B0903030302020204" pitchFamily="34" charset="-127"/>
                <a:ea typeface="에스코어 드림 8 Heavy" panose="020B0903030302020204" pitchFamily="34" charset="-127"/>
                <a:cs typeface="Arial" panose="020B0604020202020204" pitchFamily="34" charset="0"/>
              </a:rPr>
              <a:t>슬리브</a:t>
            </a:r>
            <a:r>
              <a:rPr lang="en-US" altLang="ko-KR" sz="900" spc="225" dirty="0" smtClean="0">
                <a:solidFill>
                  <a:schemeClr val="bg1"/>
                </a:solidFill>
                <a:latin typeface="에스코어 드림 8 Heavy" panose="020B0903030302020204" pitchFamily="34" charset="-127"/>
                <a:ea typeface="에스코어 드림 8 Heavy" panose="020B0903030302020204" pitchFamily="34" charset="-127"/>
                <a:cs typeface="Arial" panose="020B0604020202020204" pitchFamily="34" charset="0"/>
              </a:rPr>
              <a:t>(</a:t>
            </a:r>
            <a:r>
              <a:rPr lang="ko-KR" altLang="en-US" sz="900" spc="225" dirty="0" smtClean="0">
                <a:solidFill>
                  <a:schemeClr val="bg1"/>
                </a:solidFill>
                <a:latin typeface="에스코어 드림 8 Heavy" panose="020B0903030302020204" pitchFamily="34" charset="-127"/>
                <a:ea typeface="에스코어 드림 8 Heavy" panose="020B0903030302020204" pitchFamily="34" charset="-127"/>
                <a:cs typeface="Arial" panose="020B0604020202020204" pitchFamily="34" charset="0"/>
              </a:rPr>
              <a:t>튜브</a:t>
            </a:r>
            <a:r>
              <a:rPr lang="en-US" altLang="ko-KR" sz="900" spc="225" dirty="0" smtClean="0">
                <a:solidFill>
                  <a:schemeClr val="bg1"/>
                </a:solidFill>
                <a:latin typeface="에스코어 드림 8 Heavy" panose="020B0903030302020204" pitchFamily="34" charset="-127"/>
                <a:ea typeface="에스코어 드림 8 Heavy" panose="020B0903030302020204" pitchFamily="34" charset="-127"/>
                <a:cs typeface="Arial" panose="020B0604020202020204" pitchFamily="34" charset="0"/>
              </a:rPr>
              <a:t>)</a:t>
            </a:r>
            <a:r>
              <a:rPr lang="ko-KR" altLang="en-US" sz="900" spc="225" dirty="0" smtClean="0">
                <a:solidFill>
                  <a:schemeClr val="bg1"/>
                </a:solidFill>
                <a:latin typeface="에스코어 드림 8 Heavy" panose="020B0903030302020204" pitchFamily="34" charset="-127"/>
                <a:ea typeface="에스코어 드림 8 Heavy" panose="020B0903030302020204" pitchFamily="34" charset="-127"/>
                <a:cs typeface="Arial" panose="020B0604020202020204" pitchFamily="34" charset="0"/>
              </a:rPr>
              <a:t> 형태</a:t>
            </a:r>
            <a:r>
              <a:rPr lang="en-US" sz="900" spc="225" dirty="0" smtClean="0">
                <a:solidFill>
                  <a:schemeClr val="bg1"/>
                </a:solidFill>
                <a:latin typeface="에스코어 드림 8 Heavy" panose="020B0903030302020204" pitchFamily="34" charset="-127"/>
                <a:ea typeface="에스코어 드림 8 Heavy" panose="020B0903030302020204" pitchFamily="34" charset="-127"/>
                <a:cs typeface="Arial" panose="020B0604020202020204" pitchFamily="34" charset="0"/>
              </a:rPr>
              <a:t> </a:t>
            </a:r>
            <a:endParaRPr lang="en-US" sz="900" spc="225" dirty="0">
              <a:solidFill>
                <a:schemeClr val="bg1"/>
              </a:solidFill>
              <a:latin typeface="에스코어 드림 8 Heavy" panose="020B0903030302020204" pitchFamily="34" charset="-127"/>
              <a:ea typeface="에스코어 드림 8 Heavy" panose="020B0903030302020204" pitchFamily="34" charset="-127"/>
              <a:cs typeface="Arial" panose="020B0604020202020204" pitchFamily="34" charset="0"/>
            </a:endParaRPr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id="{4279B0BB-7268-4938-B5FF-7BC747952AFC}"/>
              </a:ext>
            </a:extLst>
          </p:cNvPr>
          <p:cNvSpPr/>
          <p:nvPr/>
        </p:nvSpPr>
        <p:spPr>
          <a:xfrm>
            <a:off x="7391911" y="3814282"/>
            <a:ext cx="1488971" cy="26383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5198B80-0C59-48DC-A11A-72FEE5D4D550}"/>
              </a:ext>
            </a:extLst>
          </p:cNvPr>
          <p:cNvSpPr txBox="1"/>
          <p:nvPr/>
        </p:nvSpPr>
        <p:spPr>
          <a:xfrm>
            <a:off x="7423849" y="3814282"/>
            <a:ext cx="1425091" cy="25391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ko-KR" altLang="en-US" sz="1050" spc="225" dirty="0" err="1" smtClean="0">
                <a:solidFill>
                  <a:schemeClr val="bg1"/>
                </a:solidFill>
                <a:latin typeface="에스코어 드림 8 Heavy" panose="020B0903030302020204" pitchFamily="34" charset="-127"/>
                <a:ea typeface="에스코어 드림 8 Heavy" panose="020B0903030302020204" pitchFamily="34" charset="-127"/>
                <a:cs typeface="Arial" panose="020B0604020202020204" pitchFamily="34" charset="0"/>
              </a:rPr>
              <a:t>한겹</a:t>
            </a:r>
            <a:r>
              <a:rPr lang="ko-KR" altLang="en-US" sz="1050" spc="225" dirty="0" smtClean="0">
                <a:solidFill>
                  <a:schemeClr val="bg1"/>
                </a:solidFill>
                <a:latin typeface="에스코어 드림 8 Heavy" panose="020B0903030302020204" pitchFamily="34" charset="-127"/>
                <a:ea typeface="에스코어 드림 8 Heavy" panose="020B0903030302020204" pitchFamily="34" charset="-127"/>
                <a:cs typeface="Arial" panose="020B0604020202020204" pitchFamily="34" charset="0"/>
              </a:rPr>
              <a:t> </a:t>
            </a:r>
            <a:r>
              <a:rPr lang="ko-KR" altLang="en-US" sz="1050" spc="225" dirty="0" err="1" smtClean="0">
                <a:solidFill>
                  <a:schemeClr val="bg1"/>
                </a:solidFill>
                <a:latin typeface="에스코어 드림 8 Heavy" panose="020B0903030302020204" pitchFamily="34" charset="-127"/>
                <a:ea typeface="에스코어 드림 8 Heavy" panose="020B0903030302020204" pitchFamily="34" charset="-127"/>
                <a:cs typeface="Arial" panose="020B0604020202020204" pitchFamily="34" charset="0"/>
              </a:rPr>
              <a:t>벨크로</a:t>
            </a:r>
            <a:r>
              <a:rPr lang="ko-KR" altLang="en-US" sz="1050" spc="225" dirty="0" smtClean="0">
                <a:solidFill>
                  <a:schemeClr val="bg1"/>
                </a:solidFill>
                <a:latin typeface="에스코어 드림 8 Heavy" panose="020B0903030302020204" pitchFamily="34" charset="-127"/>
                <a:ea typeface="에스코어 드림 8 Heavy" panose="020B0903030302020204" pitchFamily="34" charset="-127"/>
                <a:cs typeface="Arial" panose="020B0604020202020204" pitchFamily="34" charset="0"/>
              </a:rPr>
              <a:t> 형태</a:t>
            </a:r>
            <a:endParaRPr lang="en-US" sz="1050" spc="225" dirty="0">
              <a:solidFill>
                <a:schemeClr val="bg1"/>
              </a:solidFill>
              <a:latin typeface="에스코어 드림 8 Heavy" panose="020B0903030302020204" pitchFamily="34" charset="-127"/>
              <a:ea typeface="에스코어 드림 8 Heavy" panose="020B0903030302020204" pitchFamily="34" charset="-127"/>
              <a:cs typeface="Arial" panose="020B0604020202020204" pitchFamily="34" charset="0"/>
            </a:endParaRPr>
          </a:p>
        </p:txBody>
      </p:sp>
      <p:sp>
        <p:nvSpPr>
          <p:cNvPr id="18" name="Rectangle 11">
            <a:extLst>
              <a:ext uri="{FF2B5EF4-FFF2-40B4-BE49-F238E27FC236}">
                <a16:creationId xmlns:a16="http://schemas.microsoft.com/office/drawing/2014/main" id="{4279B0BB-7268-4938-B5FF-7BC747952AFC}"/>
              </a:ext>
            </a:extLst>
          </p:cNvPr>
          <p:cNvSpPr/>
          <p:nvPr/>
        </p:nvSpPr>
        <p:spPr>
          <a:xfrm>
            <a:off x="7391910" y="5107193"/>
            <a:ext cx="1488971" cy="26383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5198B80-0C59-48DC-A11A-72FEE5D4D550}"/>
              </a:ext>
            </a:extLst>
          </p:cNvPr>
          <p:cNvSpPr txBox="1"/>
          <p:nvPr/>
        </p:nvSpPr>
        <p:spPr>
          <a:xfrm>
            <a:off x="7391910" y="5117115"/>
            <a:ext cx="1457030" cy="25391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ko-KR" altLang="en-US" sz="1050" spc="225" dirty="0" err="1" smtClean="0">
                <a:solidFill>
                  <a:schemeClr val="bg1"/>
                </a:solidFill>
                <a:latin typeface="에스코어 드림 8 Heavy" panose="020B0903030302020204" pitchFamily="34" charset="-127"/>
                <a:ea typeface="에스코어 드림 8 Heavy" panose="020B0903030302020204" pitchFamily="34" charset="-127"/>
                <a:cs typeface="Arial" panose="020B0604020202020204" pitchFamily="34" charset="0"/>
              </a:rPr>
              <a:t>두겹</a:t>
            </a:r>
            <a:r>
              <a:rPr lang="ko-KR" altLang="en-US" sz="1050" spc="225" dirty="0" smtClean="0">
                <a:solidFill>
                  <a:schemeClr val="bg1"/>
                </a:solidFill>
                <a:latin typeface="에스코어 드림 8 Heavy" panose="020B0903030302020204" pitchFamily="34" charset="-127"/>
                <a:ea typeface="에스코어 드림 8 Heavy" panose="020B0903030302020204" pitchFamily="34" charset="-127"/>
                <a:cs typeface="Arial" panose="020B0604020202020204" pitchFamily="34" charset="0"/>
              </a:rPr>
              <a:t> </a:t>
            </a:r>
            <a:r>
              <a:rPr lang="ko-KR" altLang="en-US" sz="1050" spc="225" dirty="0" err="1" smtClean="0">
                <a:solidFill>
                  <a:schemeClr val="bg1"/>
                </a:solidFill>
                <a:latin typeface="에스코어 드림 8 Heavy" panose="020B0903030302020204" pitchFamily="34" charset="-127"/>
                <a:ea typeface="에스코어 드림 8 Heavy" panose="020B0903030302020204" pitchFamily="34" charset="-127"/>
                <a:cs typeface="Arial" panose="020B0604020202020204" pitchFamily="34" charset="0"/>
              </a:rPr>
              <a:t>벨크로</a:t>
            </a:r>
            <a:r>
              <a:rPr lang="ko-KR" altLang="en-US" sz="1050" spc="225" dirty="0" smtClean="0">
                <a:solidFill>
                  <a:schemeClr val="bg1"/>
                </a:solidFill>
                <a:latin typeface="에스코어 드림 8 Heavy" panose="020B0903030302020204" pitchFamily="34" charset="-127"/>
                <a:ea typeface="에스코어 드림 8 Heavy" panose="020B0903030302020204" pitchFamily="34" charset="-127"/>
                <a:cs typeface="Arial" panose="020B0604020202020204" pitchFamily="34" charset="0"/>
              </a:rPr>
              <a:t> 형태</a:t>
            </a:r>
            <a:r>
              <a:rPr lang="en-US" sz="1050" spc="225" dirty="0" smtClean="0">
                <a:solidFill>
                  <a:schemeClr val="bg1"/>
                </a:solidFill>
                <a:latin typeface="에스코어 드림 8 Heavy" panose="020B0903030302020204" pitchFamily="34" charset="-127"/>
                <a:ea typeface="에스코어 드림 8 Heavy" panose="020B0903030302020204" pitchFamily="34" charset="-127"/>
                <a:cs typeface="Arial" panose="020B0604020202020204" pitchFamily="34" charset="0"/>
              </a:rPr>
              <a:t> </a:t>
            </a:r>
            <a:endParaRPr lang="en-US" sz="1050" spc="225" dirty="0">
              <a:solidFill>
                <a:schemeClr val="bg1"/>
              </a:solidFill>
              <a:latin typeface="에스코어 드림 8 Heavy" panose="020B0903030302020204" pitchFamily="34" charset="-127"/>
              <a:ea typeface="에스코어 드림 8 Heavy" panose="020B0903030302020204" pitchFamily="34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8090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857250"/>
            <a:ext cx="9144000" cy="5143500"/>
          </a:xfrm>
          <a:prstGeom prst="rect">
            <a:avLst/>
          </a:prstGeom>
          <a:solidFill>
            <a:schemeClr val="bg1">
              <a:lumMod val="65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266579" y="1131570"/>
            <a:ext cx="8610842" cy="4594860"/>
          </a:xfrm>
          <a:prstGeom prst="roundRect">
            <a:avLst/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1" y="1348878"/>
            <a:ext cx="9115835" cy="4409859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en-US" dirty="0">
              <a:solidFill>
                <a:srgbClr val="FFFFFF"/>
              </a:solidFill>
              <a:latin typeface="Roboto"/>
            </a:endParaRPr>
          </a:p>
        </p:txBody>
      </p:sp>
      <p:sp>
        <p:nvSpPr>
          <p:cNvPr id="34" name="Rectangle: Rounded Corners 5">
            <a:extLst>
              <a:ext uri="{FF2B5EF4-FFF2-40B4-BE49-F238E27FC236}">
                <a16:creationId xmlns:a16="http://schemas.microsoft.com/office/drawing/2014/main" id="{E9C39FF0-E0E2-44C3-92D5-C3F588A63C90}"/>
              </a:ext>
            </a:extLst>
          </p:cNvPr>
          <p:cNvSpPr/>
          <p:nvPr/>
        </p:nvSpPr>
        <p:spPr>
          <a:xfrm>
            <a:off x="539704" y="1313072"/>
            <a:ext cx="56111" cy="47041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350" kern="0">
              <a:ln w="0"/>
              <a:solidFill>
                <a:srgbClr val="00AFFA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Roboto"/>
              <a:ea typeface="+mn-ea"/>
            </a:endParaRPr>
          </a:p>
        </p:txBody>
      </p:sp>
      <p:sp>
        <p:nvSpPr>
          <p:cNvPr id="35" name="Oval 6">
            <a:extLst>
              <a:ext uri="{FF2B5EF4-FFF2-40B4-BE49-F238E27FC236}">
                <a16:creationId xmlns:a16="http://schemas.microsoft.com/office/drawing/2014/main" id="{916830B1-5308-41CE-94FE-48B87A2DE043}"/>
              </a:ext>
            </a:extLst>
          </p:cNvPr>
          <p:cNvSpPr/>
          <p:nvPr/>
        </p:nvSpPr>
        <p:spPr>
          <a:xfrm>
            <a:off x="407794" y="1103915"/>
            <a:ext cx="319931" cy="319931"/>
          </a:xfrm>
          <a:prstGeom prst="ellipse">
            <a:avLst/>
          </a:prstGeom>
          <a:solidFill>
            <a:srgbClr val="737672"/>
          </a:solidFill>
          <a:ln w="762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350" kern="0">
              <a:solidFill>
                <a:srgbClr val="FFFFFF"/>
              </a:solidFill>
              <a:latin typeface="Roboto"/>
              <a:ea typeface="+mn-ea"/>
            </a:endParaRPr>
          </a:p>
        </p:txBody>
      </p:sp>
      <p:sp>
        <p:nvSpPr>
          <p:cNvPr id="36" name="Прямоугольник 4">
            <a:extLst>
              <a:ext uri="{FF2B5EF4-FFF2-40B4-BE49-F238E27FC236}">
                <a16:creationId xmlns:a16="http://schemas.microsoft.com/office/drawing/2014/main" id="{71472EE6-9079-4B06-B167-DFC3C59AA1C5}"/>
              </a:ext>
            </a:extLst>
          </p:cNvPr>
          <p:cNvSpPr/>
          <p:nvPr/>
        </p:nvSpPr>
        <p:spPr>
          <a:xfrm>
            <a:off x="1319606" y="1634163"/>
            <a:ext cx="2944625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205" eaLnBrk="0" hangingPunct="0">
              <a:lnSpc>
                <a:spcPct val="50000"/>
              </a:lnSpc>
            </a:pPr>
            <a:r>
              <a:rPr lang="en-US" sz="1200" dirty="0">
                <a:solidFill>
                  <a:prstClr val="white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EDGE PROTECTION EFFICIANCY(%)</a:t>
            </a:r>
            <a:endParaRPr lang="ru-RU" sz="1200" dirty="0">
              <a:solidFill>
                <a:prstClr val="white"/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graphicFrame>
        <p:nvGraphicFramePr>
          <p:cNvPr id="38" name="Chart 12">
            <a:extLst>
              <a:ext uri="{FF2B5EF4-FFF2-40B4-BE49-F238E27FC236}">
                <a16:creationId xmlns:a16="http://schemas.microsoft.com/office/drawing/2014/main" id="{80A6E1D2-782C-47E8-BB32-692AA310C7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7495845"/>
              </p:ext>
            </p:extLst>
          </p:nvPr>
        </p:nvGraphicFramePr>
        <p:xfrm>
          <a:off x="1252210" y="2066160"/>
          <a:ext cx="4021487" cy="2030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9" name="Rectangle 8">
            <a:extLst>
              <a:ext uri="{FF2B5EF4-FFF2-40B4-BE49-F238E27FC236}">
                <a16:creationId xmlns:a16="http://schemas.microsoft.com/office/drawing/2014/main" id="{53DC808A-79B9-44C4-B45E-BD7DE9DEA569}"/>
              </a:ext>
            </a:extLst>
          </p:cNvPr>
          <p:cNvSpPr/>
          <p:nvPr/>
        </p:nvSpPr>
        <p:spPr>
          <a:xfrm>
            <a:off x="1410249" y="4466083"/>
            <a:ext cx="4145925" cy="6162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788" b="1" dirty="0">
                <a:solidFill>
                  <a:schemeClr val="bg1"/>
                </a:solidFill>
                <a:ea typeface="에스코어 드림 1 Thin" panose="020B0403030302020204" pitchFamily="34" charset="-127"/>
              </a:rPr>
              <a:t>r=1 </a:t>
            </a:r>
            <a:r>
              <a:rPr lang="ko-KR" altLang="en-US" sz="788" b="1" dirty="0">
                <a:solidFill>
                  <a:schemeClr val="bg1"/>
                </a:solidFill>
                <a:ea typeface="에스코어 드림 1 Thin" panose="020B0403030302020204" pitchFamily="34" charset="-127"/>
              </a:rPr>
              <a:t>코너 </a:t>
            </a:r>
            <a:r>
              <a:rPr lang="ko-KR" altLang="en-US" sz="788" b="1" dirty="0" err="1">
                <a:solidFill>
                  <a:schemeClr val="bg1"/>
                </a:solidFill>
                <a:ea typeface="에스코어 드림 1 Thin" panose="020B0403030302020204" pitchFamily="34" charset="-127"/>
              </a:rPr>
              <a:t>지그에서</a:t>
            </a:r>
            <a:r>
              <a:rPr lang="ko-KR" altLang="en-US" sz="788" b="1" dirty="0">
                <a:solidFill>
                  <a:schemeClr val="bg1"/>
                </a:solidFill>
                <a:ea typeface="에스코어 드림 1 Thin" panose="020B0403030302020204" pitchFamily="34" charset="-127"/>
              </a:rPr>
              <a:t> 시험했을 때 </a:t>
            </a:r>
            <a:r>
              <a:rPr lang="ko-KR" altLang="en-US" sz="788" b="1" dirty="0" err="1">
                <a:solidFill>
                  <a:schemeClr val="bg1"/>
                </a:solidFill>
                <a:ea typeface="에스코어 드림 1 Thin" panose="020B0403030302020204" pitchFamily="34" charset="-127"/>
              </a:rPr>
              <a:t>파단하중</a:t>
            </a:r>
            <a:r>
              <a:rPr lang="ko-KR" altLang="en-US" sz="788" b="1" dirty="0">
                <a:solidFill>
                  <a:schemeClr val="bg1"/>
                </a:solidFill>
                <a:ea typeface="에스코어 드림 1 Thin" panose="020B0403030302020204" pitchFamily="34" charset="-127"/>
              </a:rPr>
              <a:t> 결과는 다음과 같습니다</a:t>
            </a:r>
            <a:r>
              <a:rPr lang="en-US" altLang="ko-KR" sz="788" b="1" dirty="0">
                <a:solidFill>
                  <a:schemeClr val="bg1"/>
                </a:solidFill>
                <a:ea typeface="에스코어 드림 1 Thin" panose="020B0403030302020204" pitchFamily="34" charset="-127"/>
              </a:rPr>
              <a:t>. </a:t>
            </a:r>
            <a:endParaRPr lang="en-US" altLang="ko-KR" sz="788" b="1" dirty="0" smtClean="0">
              <a:solidFill>
                <a:schemeClr val="bg1"/>
              </a:solidFill>
              <a:ea typeface="에스코어 드림 1 Thin" panose="020B04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788" b="1" dirty="0" err="1" smtClean="0">
                <a:solidFill>
                  <a:schemeClr val="bg1"/>
                </a:solidFill>
                <a:ea typeface="에스코어 드림 1 Thin" panose="020B0403030302020204" pitchFamily="34" charset="-127"/>
              </a:rPr>
              <a:t>일반커버</a:t>
            </a:r>
            <a:r>
              <a:rPr lang="ko-KR" altLang="en-US" sz="788" b="1" dirty="0" smtClean="0">
                <a:solidFill>
                  <a:schemeClr val="bg1"/>
                </a:solidFill>
                <a:ea typeface="에스코어 드림 1 Thin" panose="020B0403030302020204" pitchFamily="34" charset="-127"/>
              </a:rPr>
              <a:t> </a:t>
            </a:r>
            <a:r>
              <a:rPr lang="en-US" altLang="ko-KR" sz="788" b="1" dirty="0">
                <a:solidFill>
                  <a:schemeClr val="bg1"/>
                </a:solidFill>
                <a:ea typeface="에스코어 드림 1 Thin" panose="020B0403030302020204" pitchFamily="34" charset="-127"/>
              </a:rPr>
              <a:t>23%, </a:t>
            </a:r>
            <a:r>
              <a:rPr lang="ko-KR" altLang="en-US" sz="788" b="1" dirty="0" err="1" smtClean="0">
                <a:solidFill>
                  <a:schemeClr val="bg1"/>
                </a:solidFill>
                <a:ea typeface="에스코어 드림 1 Thin" panose="020B0403030302020204" pitchFamily="34" charset="-127"/>
              </a:rPr>
              <a:t>안티커팅</a:t>
            </a:r>
            <a:r>
              <a:rPr lang="ko-KR" altLang="en-US" sz="788" b="1" dirty="0" smtClean="0">
                <a:solidFill>
                  <a:schemeClr val="bg1"/>
                </a:solidFill>
                <a:ea typeface="에스코어 드림 1 Thin" panose="020B0403030302020204" pitchFamily="34" charset="-127"/>
              </a:rPr>
              <a:t> </a:t>
            </a:r>
            <a:r>
              <a:rPr lang="ko-KR" altLang="en-US" sz="788" b="1" dirty="0" err="1" smtClean="0">
                <a:solidFill>
                  <a:schemeClr val="bg1"/>
                </a:solidFill>
                <a:ea typeface="에스코어 드림 1 Thin" panose="020B0403030302020204" pitchFamily="34" charset="-127"/>
              </a:rPr>
              <a:t>슬리브형</a:t>
            </a:r>
            <a:r>
              <a:rPr lang="ko-KR" altLang="en-US" sz="788" b="1" dirty="0" smtClean="0">
                <a:solidFill>
                  <a:schemeClr val="bg1"/>
                </a:solidFill>
                <a:ea typeface="에스코어 드림 1 Thin" panose="020B0403030302020204" pitchFamily="34" charset="-127"/>
              </a:rPr>
              <a:t> </a:t>
            </a:r>
            <a:r>
              <a:rPr lang="en-US" altLang="ko-KR" sz="788" b="1" dirty="0">
                <a:solidFill>
                  <a:schemeClr val="bg1"/>
                </a:solidFill>
                <a:ea typeface="에스코어 드림 1 Thin" panose="020B0403030302020204" pitchFamily="34" charset="-127"/>
              </a:rPr>
              <a:t>48%, </a:t>
            </a:r>
            <a:r>
              <a:rPr lang="ko-KR" altLang="en-US" sz="788" b="1" dirty="0" err="1" smtClean="0">
                <a:solidFill>
                  <a:schemeClr val="bg1"/>
                </a:solidFill>
                <a:ea typeface="에스코어 드림 1 Thin" panose="020B0403030302020204" pitchFamily="34" charset="-127"/>
              </a:rPr>
              <a:t>안티커팅</a:t>
            </a:r>
            <a:r>
              <a:rPr lang="ko-KR" altLang="en-US" sz="788" b="1" dirty="0" smtClean="0">
                <a:solidFill>
                  <a:schemeClr val="bg1"/>
                </a:solidFill>
                <a:ea typeface="에스코어 드림 1 Thin" panose="020B0403030302020204" pitchFamily="34" charset="-127"/>
              </a:rPr>
              <a:t> </a:t>
            </a:r>
            <a:r>
              <a:rPr lang="ko-KR" altLang="en-US" sz="788" b="1" dirty="0" err="1" smtClean="0">
                <a:solidFill>
                  <a:schemeClr val="bg1"/>
                </a:solidFill>
                <a:ea typeface="에스코어 드림 1 Thin" panose="020B0403030302020204" pitchFamily="34" charset="-127"/>
              </a:rPr>
              <a:t>한겹</a:t>
            </a:r>
            <a:r>
              <a:rPr lang="ko-KR" altLang="en-US" sz="788" b="1" dirty="0" smtClean="0">
                <a:solidFill>
                  <a:schemeClr val="bg1"/>
                </a:solidFill>
                <a:ea typeface="에스코어 드림 1 Thin" panose="020B0403030302020204" pitchFamily="34" charset="-127"/>
              </a:rPr>
              <a:t> </a:t>
            </a:r>
            <a:r>
              <a:rPr lang="ko-KR" altLang="en-US" sz="788" b="1" dirty="0" err="1" smtClean="0">
                <a:solidFill>
                  <a:schemeClr val="bg1"/>
                </a:solidFill>
                <a:ea typeface="에스코어 드림 1 Thin" panose="020B0403030302020204" pitchFamily="34" charset="-127"/>
              </a:rPr>
              <a:t>벨크로형</a:t>
            </a:r>
            <a:r>
              <a:rPr lang="ko-KR" altLang="en-US" sz="788" b="1" dirty="0" smtClean="0">
                <a:solidFill>
                  <a:schemeClr val="bg1"/>
                </a:solidFill>
                <a:ea typeface="에스코어 드림 1 Thin" panose="020B0403030302020204" pitchFamily="34" charset="-127"/>
              </a:rPr>
              <a:t> </a:t>
            </a:r>
            <a:r>
              <a:rPr lang="en-US" altLang="ko-KR" sz="788" b="1" dirty="0">
                <a:solidFill>
                  <a:schemeClr val="bg1"/>
                </a:solidFill>
                <a:ea typeface="에스코어 드림 1 Thin" panose="020B0403030302020204" pitchFamily="34" charset="-127"/>
              </a:rPr>
              <a:t>55%, </a:t>
            </a:r>
            <a:r>
              <a:rPr lang="ko-KR" altLang="en-US" sz="788" b="1" dirty="0" err="1" smtClean="0">
                <a:solidFill>
                  <a:schemeClr val="bg1"/>
                </a:solidFill>
                <a:ea typeface="에스코어 드림 1 Thin" panose="020B0403030302020204" pitchFamily="34" charset="-127"/>
              </a:rPr>
              <a:t>안티커팅</a:t>
            </a:r>
            <a:r>
              <a:rPr lang="ko-KR" altLang="en-US" sz="788" b="1" dirty="0" smtClean="0">
                <a:solidFill>
                  <a:schemeClr val="bg1"/>
                </a:solidFill>
                <a:ea typeface="에스코어 드림 1 Thin" panose="020B0403030302020204" pitchFamily="34" charset="-127"/>
              </a:rPr>
              <a:t> </a:t>
            </a:r>
            <a:r>
              <a:rPr lang="ko-KR" altLang="en-US" sz="788" b="1" dirty="0" err="1" smtClean="0">
                <a:solidFill>
                  <a:schemeClr val="bg1"/>
                </a:solidFill>
                <a:ea typeface="에스코어 드림 1 Thin" panose="020B0403030302020204" pitchFamily="34" charset="-127"/>
              </a:rPr>
              <a:t>두겹</a:t>
            </a:r>
            <a:r>
              <a:rPr lang="ko-KR" altLang="en-US" sz="788" b="1" dirty="0" smtClean="0">
                <a:solidFill>
                  <a:schemeClr val="bg1"/>
                </a:solidFill>
                <a:ea typeface="에스코어 드림 1 Thin" panose="020B0403030302020204" pitchFamily="34" charset="-127"/>
              </a:rPr>
              <a:t>   </a:t>
            </a:r>
            <a:r>
              <a:rPr lang="ko-KR" altLang="en-US" sz="788" b="1" dirty="0" err="1" smtClean="0">
                <a:solidFill>
                  <a:schemeClr val="bg1"/>
                </a:solidFill>
                <a:ea typeface="에스코어 드림 1 Thin" panose="020B0403030302020204" pitchFamily="34" charset="-127"/>
              </a:rPr>
              <a:t>벨크로형</a:t>
            </a:r>
            <a:r>
              <a:rPr lang="ko-KR" altLang="en-US" sz="788" b="1" dirty="0" smtClean="0">
                <a:solidFill>
                  <a:schemeClr val="bg1"/>
                </a:solidFill>
                <a:ea typeface="에스코어 드림 1 Thin" panose="020B0403030302020204" pitchFamily="34" charset="-127"/>
              </a:rPr>
              <a:t> </a:t>
            </a:r>
            <a:r>
              <a:rPr lang="en-US" altLang="ko-KR" sz="788" b="1" dirty="0">
                <a:solidFill>
                  <a:schemeClr val="bg1"/>
                </a:solidFill>
                <a:ea typeface="에스코어 드림 1 Thin" panose="020B0403030302020204" pitchFamily="34" charset="-127"/>
              </a:rPr>
              <a:t>65%</a:t>
            </a:r>
            <a:r>
              <a:rPr lang="ko-KR" altLang="en-US" sz="788" b="1" dirty="0">
                <a:solidFill>
                  <a:schemeClr val="bg1"/>
                </a:solidFill>
                <a:ea typeface="에스코어 드림 1 Thin" panose="020B0403030302020204" pitchFamily="34" charset="-127"/>
              </a:rPr>
              <a:t>입니다</a:t>
            </a:r>
            <a:r>
              <a:rPr lang="en-US" altLang="ko-KR" sz="788" b="1" dirty="0">
                <a:solidFill>
                  <a:schemeClr val="bg1"/>
                </a:solidFill>
                <a:ea typeface="에스코어 드림 1 Thin" panose="020B0403030302020204" pitchFamily="34" charset="-127"/>
              </a:rPr>
              <a:t>. </a:t>
            </a:r>
            <a:r>
              <a:rPr lang="ko-KR" altLang="en-US" sz="788" b="1" dirty="0">
                <a:solidFill>
                  <a:schemeClr val="bg1"/>
                </a:solidFill>
                <a:ea typeface="에스코어 드림 1 Thin" panose="020B0403030302020204" pitchFamily="34" charset="-127"/>
              </a:rPr>
              <a:t>이 그림은 다양한 유형 간의 성능 차이를 보여줍니다</a:t>
            </a:r>
            <a:r>
              <a:rPr lang="en-US" altLang="ko-KR" sz="788" b="1" dirty="0">
                <a:solidFill>
                  <a:schemeClr val="bg1"/>
                </a:solidFill>
                <a:ea typeface="에스코어 드림 1 Thin" panose="020B0403030302020204" pitchFamily="34" charset="-127"/>
              </a:rPr>
              <a:t>.</a:t>
            </a:r>
            <a:endParaRPr lang="en-US" sz="788" b="1" dirty="0">
              <a:solidFill>
                <a:schemeClr val="bg1"/>
              </a:solidFill>
              <a:ea typeface="에스코어 드림 1 Thin" panose="020B0403030302020204" pitchFamily="34" charset="-127"/>
            </a:endParaRPr>
          </a:p>
        </p:txBody>
      </p:sp>
      <p:sp>
        <p:nvSpPr>
          <p:cNvPr id="44" name="Isosceles Triangle 10">
            <a:extLst>
              <a:ext uri="{FF2B5EF4-FFF2-40B4-BE49-F238E27FC236}">
                <a16:creationId xmlns:a16="http://schemas.microsoft.com/office/drawing/2014/main" id="{6820B3B7-5CCF-46A8-A4C6-65679E58CCC8}"/>
              </a:ext>
            </a:extLst>
          </p:cNvPr>
          <p:cNvSpPr/>
          <p:nvPr/>
        </p:nvSpPr>
        <p:spPr>
          <a:xfrm rot="5400000">
            <a:off x="1238493" y="4280918"/>
            <a:ext cx="198882" cy="171449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0" name="Прямоугольник 4">
            <a:extLst>
              <a:ext uri="{FF2B5EF4-FFF2-40B4-BE49-F238E27FC236}">
                <a16:creationId xmlns:a16="http://schemas.microsoft.com/office/drawing/2014/main" id="{71472EE6-9079-4B06-B167-DFC3C59AA1C5}"/>
              </a:ext>
            </a:extLst>
          </p:cNvPr>
          <p:cNvSpPr/>
          <p:nvPr/>
        </p:nvSpPr>
        <p:spPr>
          <a:xfrm>
            <a:off x="1467292" y="4302022"/>
            <a:ext cx="2944625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205" eaLnBrk="0" hangingPunct="0">
              <a:lnSpc>
                <a:spcPct val="50000"/>
              </a:lnSpc>
            </a:pPr>
            <a:r>
              <a:rPr lang="en-US" sz="1200" dirty="0">
                <a:solidFill>
                  <a:prstClr val="white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ANTI CUTTING SLEEVES &amp; PADS</a:t>
            </a:r>
            <a:endParaRPr lang="ru-RU" sz="1200" dirty="0">
              <a:solidFill>
                <a:prstClr val="white"/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pic>
        <p:nvPicPr>
          <p:cNvPr id="23" name="그림 3" descr="사본 -POWERTEX.gif"/>
          <p:cNvPicPr>
            <a:picLocks noChangeAspect="1" noChangeArrowheads="1"/>
          </p:cNvPicPr>
          <p:nvPr/>
        </p:nvPicPr>
        <p:blipFill>
          <a:blip r:embed="rId3">
            <a:lum bright="26000"/>
          </a:blip>
          <a:srcRect/>
          <a:stretch>
            <a:fillRect/>
          </a:stretch>
        </p:blipFill>
        <p:spPr bwMode="auto">
          <a:xfrm>
            <a:off x="0" y="345410"/>
            <a:ext cx="2750344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4"/>
          <p:cNvSpPr txBox="1">
            <a:spLocks noChangeArrowheads="1"/>
          </p:cNvSpPr>
          <p:nvPr/>
        </p:nvSpPr>
        <p:spPr bwMode="auto">
          <a:xfrm>
            <a:off x="2699792" y="403597"/>
            <a:ext cx="22128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b="1">
                <a:latin typeface="Arial Black" pitchFamily="34" charset="0"/>
                <a:ea typeface="휴먼매직체" pitchFamily="18" charset="-127"/>
              </a:rPr>
              <a:t>Round Slings</a:t>
            </a:r>
            <a:endParaRPr kumimoji="0" lang="ko-KR" altLang="en-US" b="1">
              <a:latin typeface="Arial Black" pitchFamily="34" charset="0"/>
              <a:ea typeface="휴먼매직체" pitchFamily="18" charset="-127"/>
            </a:endParaRPr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1635" y="441662"/>
            <a:ext cx="923400" cy="238879"/>
          </a:xfrm>
          <a:prstGeom prst="rect">
            <a:avLst/>
          </a:prstGeom>
        </p:spPr>
      </p:pic>
      <p:sp>
        <p:nvSpPr>
          <p:cNvPr id="26" name="Oval 1">
            <a:extLst>
              <a:ext uri="{FF2B5EF4-FFF2-40B4-BE49-F238E27FC236}">
                <a16:creationId xmlns:a16="http://schemas.microsoft.com/office/drawing/2014/main" id="{7AFE9321-D358-6345-8D43-2E363E6DFD34}"/>
              </a:ext>
            </a:extLst>
          </p:cNvPr>
          <p:cNvSpPr/>
          <p:nvPr/>
        </p:nvSpPr>
        <p:spPr>
          <a:xfrm rot="16200000">
            <a:off x="5556175" y="2099498"/>
            <a:ext cx="3454535" cy="3454535"/>
          </a:xfrm>
          <a:prstGeom prst="ellipse">
            <a:avLst/>
          </a:prstGeom>
          <a:noFill/>
          <a:ln w="76200">
            <a:solidFill>
              <a:srgbClr val="7376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그림 개체 틀 52">
            <a:extLst>
              <a:ext uri="{FF2B5EF4-FFF2-40B4-BE49-F238E27FC236}">
                <a16:creationId xmlns:a16="http://schemas.microsoft.com/office/drawing/2014/main" id="{3ABCC014-B962-4099-837B-2B62154A52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318" y="2848545"/>
            <a:ext cx="2678852" cy="2012759"/>
          </a:xfrm>
          <a:custGeom>
            <a:avLst/>
            <a:gdLst>
              <a:gd name="connsiteX0" fmla="*/ 0 w 4529844"/>
              <a:gd name="connsiteY0" fmla="*/ 0 h 3312270"/>
              <a:gd name="connsiteX1" fmla="*/ 4529844 w 4529844"/>
              <a:gd name="connsiteY1" fmla="*/ 0 h 3312270"/>
              <a:gd name="connsiteX2" fmla="*/ 4529844 w 4529844"/>
              <a:gd name="connsiteY2" fmla="*/ 3312270 h 3312270"/>
              <a:gd name="connsiteX3" fmla="*/ 0 w 4529844"/>
              <a:gd name="connsiteY3" fmla="*/ 3312270 h 331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9844" h="3312270">
                <a:moveTo>
                  <a:pt x="0" y="0"/>
                </a:moveTo>
                <a:lnTo>
                  <a:pt x="4529844" y="0"/>
                </a:lnTo>
                <a:lnTo>
                  <a:pt x="4529844" y="3312270"/>
                </a:lnTo>
                <a:lnTo>
                  <a:pt x="0" y="331227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38303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1"/>
            <a:ext cx="8186738" cy="4968552"/>
          </a:xfrm>
        </p:spPr>
        <p:txBody>
          <a:bodyPr>
            <a:normAutofit/>
          </a:bodyPr>
          <a:lstStyle/>
          <a:p>
            <a:pPr marL="274320" indent="-274320">
              <a:buNone/>
              <a:defRPr/>
            </a:pPr>
            <a:r>
              <a:rPr lang="en-US" altLang="ko-KR" sz="2000" dirty="0">
                <a:solidFill>
                  <a:schemeClr val="bg1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Anti-cutting sleeves &amp; pads testing</a:t>
            </a:r>
            <a:endParaRPr lang="ru-RU" altLang="ko-KR" sz="2000" dirty="0">
              <a:solidFill>
                <a:schemeClr val="bg1"/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 marL="274320" indent="-274320">
              <a:buNone/>
              <a:defRPr/>
            </a:pPr>
            <a:endParaRPr lang="en-US" altLang="ko-KR" sz="20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4339" name="그림 3" descr="사본 -POWERTEX.gif"/>
          <p:cNvPicPr>
            <a:picLocks noChangeAspect="1" noChangeArrowheads="1"/>
          </p:cNvPicPr>
          <p:nvPr/>
        </p:nvPicPr>
        <p:blipFill>
          <a:blip r:embed="rId2">
            <a:lum bright="26000"/>
          </a:blip>
          <a:srcRect/>
          <a:stretch>
            <a:fillRect/>
          </a:stretch>
        </p:blipFill>
        <p:spPr bwMode="auto">
          <a:xfrm>
            <a:off x="285750" y="357188"/>
            <a:ext cx="36671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TextBox 4"/>
          <p:cNvSpPr txBox="1">
            <a:spLocks noChangeArrowheads="1"/>
          </p:cNvSpPr>
          <p:nvPr/>
        </p:nvSpPr>
        <p:spPr bwMode="auto">
          <a:xfrm>
            <a:off x="3857625" y="558800"/>
            <a:ext cx="2000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latin typeface="Arial Black" pitchFamily="34" charset="0"/>
                <a:ea typeface="휴먼매직체" pitchFamily="18" charset="-127"/>
              </a:rPr>
              <a:t>Round Slings</a:t>
            </a:r>
            <a:endParaRPr kumimoji="0" lang="ko-KR" altLang="en-US" b="1">
              <a:latin typeface="Arial Black" pitchFamily="34" charset="0"/>
              <a:ea typeface="휴먼매직체" pitchFamily="18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7447" y="1960671"/>
            <a:ext cx="1359176" cy="1145437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463" y="1854350"/>
            <a:ext cx="1236211" cy="1358628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22535" y="1970484"/>
            <a:ext cx="1348430" cy="1136559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704" y="3249022"/>
            <a:ext cx="1044902" cy="1478412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048" y="3249441"/>
            <a:ext cx="1109164" cy="1484149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382" y="3236529"/>
            <a:ext cx="1052114" cy="1488615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165" y="3249441"/>
            <a:ext cx="1048958" cy="1484149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060" y="3236529"/>
            <a:ext cx="1052114" cy="1488615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9631" y="3244975"/>
            <a:ext cx="1052114" cy="1488615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515" y="3244975"/>
            <a:ext cx="1049801" cy="1488615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57427" y="2044208"/>
            <a:ext cx="1335738" cy="1001804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9045" y="1872039"/>
            <a:ext cx="1138872" cy="1340939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98" y="4610726"/>
            <a:ext cx="1057793" cy="1496651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668" y="4624034"/>
            <a:ext cx="984606" cy="1393100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967" y="4613325"/>
            <a:ext cx="977821" cy="1383500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5755" y="4613836"/>
            <a:ext cx="1054631" cy="1492177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591" y="4619609"/>
            <a:ext cx="977851" cy="1383542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218" y="4618870"/>
            <a:ext cx="1051074" cy="1487143"/>
          </a:xfrm>
          <a:prstGeom prst="rect">
            <a:avLst/>
          </a:prstGeom>
        </p:spPr>
      </p:pic>
      <p:sp>
        <p:nvSpPr>
          <p:cNvPr id="29" name="Rectangle 11">
            <a:extLst>
              <a:ext uri="{FF2B5EF4-FFF2-40B4-BE49-F238E27FC236}">
                <a16:creationId xmlns:a16="http://schemas.microsoft.com/office/drawing/2014/main" id="{4279B0BB-7268-4938-B5FF-7BC747952AFC}"/>
              </a:ext>
            </a:extLst>
          </p:cNvPr>
          <p:cNvSpPr/>
          <p:nvPr/>
        </p:nvSpPr>
        <p:spPr>
          <a:xfrm>
            <a:off x="484316" y="1241437"/>
            <a:ext cx="7040012" cy="50865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5198B80-0C59-48DC-A11A-72FEE5D4D550}"/>
              </a:ext>
            </a:extLst>
          </p:cNvPr>
          <p:cNvSpPr txBox="1"/>
          <p:nvPr/>
        </p:nvSpPr>
        <p:spPr>
          <a:xfrm>
            <a:off x="530053" y="1279074"/>
            <a:ext cx="6994275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spc="225" dirty="0">
                <a:solidFill>
                  <a:schemeClr val="bg1"/>
                </a:solidFill>
                <a:latin typeface="에스코어 드림 8 Heavy" panose="020B0903030302020204" pitchFamily="34" charset="-127"/>
                <a:ea typeface="에스코어 드림 8 Heavy" panose="020B0903030302020204" pitchFamily="34" charset="-127"/>
                <a:cs typeface="Arial" panose="020B0604020202020204" pitchFamily="34" charset="0"/>
              </a:rPr>
              <a:t>ANTI CUTTING SLEEVE &amp; PAD TESTING 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292" y="4748506"/>
            <a:ext cx="850832" cy="1275567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5610" y="3349482"/>
            <a:ext cx="870779" cy="1305472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056" y="4738089"/>
            <a:ext cx="847060" cy="1269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3921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내용 개체 틀 2"/>
          <p:cNvSpPr>
            <a:spLocks noGrp="1"/>
          </p:cNvSpPr>
          <p:nvPr>
            <p:ph idx="1"/>
          </p:nvPr>
        </p:nvSpPr>
        <p:spPr>
          <a:xfrm>
            <a:off x="457200" y="2082600"/>
            <a:ext cx="8186738" cy="4346795"/>
          </a:xfrm>
        </p:spPr>
        <p:txBody>
          <a:bodyPr>
            <a:normAutofit/>
          </a:bodyPr>
          <a:lstStyle/>
          <a:p>
            <a:pPr eaLnBrk="1" latinLnBrk="0" hangingPunct="1">
              <a:buFont typeface="Wingdings" pitchFamily="2" charset="2"/>
              <a:buNone/>
            </a:pPr>
            <a:r>
              <a:rPr lang="ko-KR" altLang="en-US" sz="2000" dirty="0" err="1" smtClean="0">
                <a:ea typeface="에스코어 드림 6 Bold" panose="020B0703030302020204" pitchFamily="34" charset="-127"/>
              </a:rPr>
              <a:t>파워택스</a:t>
            </a:r>
            <a:r>
              <a:rPr lang="ko-KR" altLang="en-US" sz="2000" dirty="0" smtClean="0">
                <a:ea typeface="에스코어 드림 6 Bold" panose="020B0703030302020204" pitchFamily="34" charset="-127"/>
              </a:rPr>
              <a:t> </a:t>
            </a:r>
            <a:r>
              <a:rPr lang="ko-KR" altLang="en-US" sz="2000" dirty="0" err="1" smtClean="0">
                <a:ea typeface="에스코어 드림 6 Bold" panose="020B0703030302020204" pitchFamily="34" charset="-127"/>
              </a:rPr>
              <a:t>라운드슬링의</a:t>
            </a:r>
            <a:r>
              <a:rPr lang="ko-KR" altLang="en-US" sz="2000" dirty="0" smtClean="0">
                <a:ea typeface="에스코어 드림 6 Bold" panose="020B0703030302020204" pitchFamily="34" charset="-127"/>
              </a:rPr>
              <a:t> 라벨에는 아래와 같이 </a:t>
            </a:r>
            <a:r>
              <a:rPr lang="ko-KR" altLang="en-US" sz="2000" dirty="0" err="1" smtClean="0">
                <a:ea typeface="에스코어 드림 6 Bold" panose="020B0703030302020204" pitchFamily="34" charset="-127"/>
              </a:rPr>
              <a:t>표기되어있습니다</a:t>
            </a:r>
            <a:r>
              <a:rPr lang="en-US" altLang="ko-KR" sz="2000" dirty="0" smtClean="0">
                <a:ea typeface="에스코어 드림 6 Bold" panose="020B0703030302020204" pitchFamily="34" charset="-127"/>
              </a:rPr>
              <a:t>.</a:t>
            </a:r>
            <a:endParaRPr lang="en-US" altLang="ko-KR" sz="2000" dirty="0">
              <a:ea typeface="에스코어 드림 6 Bold" panose="020B0703030302020204" pitchFamily="34" charset="-127"/>
            </a:endParaRPr>
          </a:p>
          <a:p>
            <a:pPr eaLnBrk="1" latinLnBrk="0" hangingPunct="1">
              <a:buFont typeface="Wingdings" pitchFamily="2" charset="2"/>
              <a:buNone/>
            </a:pPr>
            <a:endParaRPr lang="ko-KR" altLang="en-US" sz="1600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 eaLnBrk="1" latinLnBrk="0" hangingPunct="1">
              <a:lnSpc>
                <a:spcPct val="150000"/>
              </a:lnSpc>
            </a:pPr>
            <a:r>
              <a:rPr lang="ko-KR" altLang="en-US" sz="16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각 걸이 및 </a:t>
            </a:r>
            <a:r>
              <a:rPr lang="ko-KR" altLang="en-US" sz="1600" dirty="0" err="1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각도별</a:t>
            </a:r>
            <a:r>
              <a:rPr lang="ko-KR" altLang="en-US" sz="16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</a:t>
            </a:r>
            <a:r>
              <a:rPr lang="ko-KR" altLang="en-US" sz="1600" dirty="0" err="1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하중표</a:t>
            </a:r>
            <a:endParaRPr lang="en-US" altLang="ko-KR" sz="1600" dirty="0" smtClean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 eaLnBrk="1" latinLnBrk="0" hangingPunct="1">
              <a:lnSpc>
                <a:spcPct val="150000"/>
              </a:lnSpc>
            </a:pPr>
            <a:r>
              <a:rPr lang="ko-KR" altLang="en-US" sz="16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유효 사용 길이</a:t>
            </a:r>
            <a:r>
              <a:rPr lang="en-US" altLang="ko-KR" sz="16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(EL</a:t>
            </a:r>
            <a:r>
              <a:rPr lang="en-US" altLang="ko-KR" sz="16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) </a:t>
            </a:r>
            <a:r>
              <a:rPr lang="ko-KR" altLang="en-US" sz="16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및</a:t>
            </a:r>
            <a:r>
              <a:rPr lang="en-US" altLang="ko-KR" sz="16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</a:t>
            </a:r>
            <a:r>
              <a:rPr lang="ko-KR" altLang="en-US" sz="16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안전 계수</a:t>
            </a:r>
            <a:r>
              <a:rPr lang="en-US" altLang="ko-KR" sz="16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(SF</a:t>
            </a:r>
            <a:r>
              <a:rPr lang="en-US" altLang="ko-KR" sz="16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)</a:t>
            </a:r>
            <a:endParaRPr lang="ko-KR" altLang="en-US" sz="1600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 eaLnBrk="1" latinLnBrk="0" hangingPunct="1">
              <a:lnSpc>
                <a:spcPct val="150000"/>
              </a:lnSpc>
            </a:pPr>
            <a:r>
              <a:rPr lang="ko-KR" altLang="en-US" sz="16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심사</a:t>
            </a:r>
            <a:r>
              <a:rPr lang="en-US" altLang="ko-KR" sz="16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(CORE THREAD)</a:t>
            </a:r>
            <a:r>
              <a:rPr lang="ko-KR" altLang="en-US" sz="16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의 종류</a:t>
            </a:r>
            <a:endParaRPr lang="ko-KR" altLang="en-US" sz="1600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 eaLnBrk="1" latinLnBrk="0" hangingPunct="1">
              <a:lnSpc>
                <a:spcPct val="150000"/>
              </a:lnSpc>
            </a:pPr>
            <a:r>
              <a:rPr lang="ko-KR" altLang="en-US" sz="16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제조사의 트레이드 마크 </a:t>
            </a:r>
            <a:r>
              <a:rPr lang="en-US" altLang="ko-KR" sz="16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(</a:t>
            </a:r>
            <a:r>
              <a:rPr lang="en-US" altLang="ko-KR" sz="1600" dirty="0" err="1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Suhbo</a:t>
            </a:r>
            <a:r>
              <a:rPr lang="en-US" altLang="ko-KR" sz="16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</a:t>
            </a:r>
            <a:r>
              <a:rPr lang="en-US" altLang="ko-KR" sz="1600" dirty="0" err="1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Ind</a:t>
            </a:r>
            <a:r>
              <a:rPr lang="en-US" altLang="ko-KR" sz="16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</a:t>
            </a:r>
            <a:r>
              <a:rPr lang="en-US" altLang="ko-KR" sz="1600" dirty="0" err="1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Co.,Ltd</a:t>
            </a:r>
            <a:r>
              <a:rPr lang="en-US" altLang="ko-KR" sz="16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),</a:t>
            </a:r>
            <a:endParaRPr lang="ko-KR" altLang="en-US" sz="1600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 eaLnBrk="1" latinLnBrk="0" hangingPunct="1">
              <a:lnSpc>
                <a:spcPct val="150000"/>
              </a:lnSpc>
            </a:pPr>
            <a:r>
              <a:rPr lang="ko-KR" altLang="en-US" sz="16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제품 추적 번호</a:t>
            </a:r>
            <a:endParaRPr lang="en-US" altLang="ko-KR" sz="1600" dirty="0" smtClean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 eaLnBrk="1" latinLnBrk="0" hangingPunct="1">
              <a:lnSpc>
                <a:spcPct val="150000"/>
              </a:lnSpc>
            </a:pPr>
            <a:r>
              <a:rPr lang="ko-KR" altLang="en-US" sz="16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사용상의 주의사항</a:t>
            </a:r>
            <a:endParaRPr lang="en-US" altLang="ko-KR" sz="1600" dirty="0" smtClean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 eaLnBrk="1" latinLnBrk="0" hangingPunct="1">
              <a:lnSpc>
                <a:spcPct val="150000"/>
              </a:lnSpc>
            </a:pPr>
            <a:r>
              <a:rPr lang="ko-KR" altLang="en-US" sz="1600" dirty="0" err="1" smtClean="0">
                <a:ea typeface="에스코어 드림 6 Bold" panose="020B0703030302020204" pitchFamily="34" charset="-127"/>
              </a:rPr>
              <a:t>파워택스</a:t>
            </a:r>
            <a:r>
              <a:rPr lang="ko-KR" altLang="en-US" sz="1600" dirty="0" smtClean="0">
                <a:ea typeface="에스코어 드림 6 Bold" panose="020B0703030302020204" pitchFamily="34" charset="-127"/>
              </a:rPr>
              <a:t> 멀티 </a:t>
            </a:r>
            <a:r>
              <a:rPr lang="en-US" altLang="ko-KR" sz="1600" dirty="0" smtClean="0">
                <a:ea typeface="에스코어 드림 6 Bold" panose="020B0703030302020204" pitchFamily="34" charset="-127"/>
              </a:rPr>
              <a:t>R/S</a:t>
            </a:r>
            <a:r>
              <a:rPr lang="ko-KR" altLang="en-US" sz="1600" dirty="0" smtClean="0">
                <a:ea typeface="에스코어 드림 6 Bold" panose="020B0703030302020204" pitchFamily="34" charset="-127"/>
              </a:rPr>
              <a:t>의 경우 멀티 </a:t>
            </a:r>
            <a:r>
              <a:rPr lang="ko-KR" altLang="en-US" sz="1600" dirty="0" err="1" smtClean="0">
                <a:ea typeface="에스코어 드림 6 Bold" panose="020B0703030302020204" pitchFamily="34" charset="-127"/>
              </a:rPr>
              <a:t>체킹</a:t>
            </a:r>
            <a:r>
              <a:rPr lang="ko-KR" altLang="en-US" sz="1600" dirty="0" smtClean="0">
                <a:ea typeface="에스코어 드림 6 Bold" panose="020B0703030302020204" pitchFamily="34" charset="-127"/>
              </a:rPr>
              <a:t> 시스템</a:t>
            </a:r>
            <a:endParaRPr lang="ko-KR" altLang="en-US" dirty="0"/>
          </a:p>
        </p:txBody>
      </p:sp>
      <p:pic>
        <p:nvPicPr>
          <p:cNvPr id="18435" name="그림 3" descr="사본 -POWERTEX.gif"/>
          <p:cNvPicPr>
            <a:picLocks noChangeAspect="1" noChangeArrowheads="1"/>
          </p:cNvPicPr>
          <p:nvPr/>
        </p:nvPicPr>
        <p:blipFill>
          <a:blip r:embed="rId3">
            <a:lum bright="26000"/>
          </a:blip>
          <a:srcRect/>
          <a:stretch>
            <a:fillRect/>
          </a:stretch>
        </p:blipFill>
        <p:spPr bwMode="auto">
          <a:xfrm>
            <a:off x="285750" y="357188"/>
            <a:ext cx="36671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TextBox 4"/>
          <p:cNvSpPr txBox="1">
            <a:spLocks noChangeArrowheads="1"/>
          </p:cNvSpPr>
          <p:nvPr/>
        </p:nvSpPr>
        <p:spPr bwMode="auto">
          <a:xfrm>
            <a:off x="3857625" y="558800"/>
            <a:ext cx="2000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latin typeface="Arial Black" pitchFamily="34" charset="0"/>
                <a:ea typeface="휴먼매직체" pitchFamily="18" charset="-127"/>
              </a:rPr>
              <a:t>Round Slings</a:t>
            </a:r>
            <a:endParaRPr kumimoji="0" lang="ko-KR" altLang="en-US" b="1">
              <a:latin typeface="Arial Black" pitchFamily="34" charset="0"/>
              <a:ea typeface="휴먼매직체" pitchFamily="18" charset="-127"/>
            </a:endParaRP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4279B0BB-7268-4938-B5FF-7BC747952AFC}"/>
              </a:ext>
            </a:extLst>
          </p:cNvPr>
          <p:cNvSpPr/>
          <p:nvPr/>
        </p:nvSpPr>
        <p:spPr>
          <a:xfrm>
            <a:off x="539552" y="1375348"/>
            <a:ext cx="2808312" cy="62539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5198B80-0C59-48DC-A11A-72FEE5D4D550}"/>
              </a:ext>
            </a:extLst>
          </p:cNvPr>
          <p:cNvSpPr txBox="1"/>
          <p:nvPr/>
        </p:nvSpPr>
        <p:spPr>
          <a:xfrm>
            <a:off x="1043608" y="1457210"/>
            <a:ext cx="1872208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ko-KR" altLang="en-US" sz="2400" spc="225" dirty="0" smtClean="0">
                <a:solidFill>
                  <a:schemeClr val="bg1"/>
                </a:solidFill>
                <a:latin typeface="에스코어 드림 8 Heavy" panose="020B0903030302020204" pitchFamily="34" charset="-127"/>
                <a:ea typeface="에스코어 드림 8 Heavy" panose="020B0903030302020204" pitchFamily="34" charset="-127"/>
                <a:cs typeface="Arial" panose="020B0604020202020204" pitchFamily="34" charset="0"/>
              </a:rPr>
              <a:t>제품 식별 </a:t>
            </a:r>
            <a:r>
              <a:rPr lang="en-US" sz="2400" spc="225" dirty="0" smtClean="0">
                <a:solidFill>
                  <a:schemeClr val="bg1"/>
                </a:solidFill>
                <a:latin typeface="에스코어 드림 8 Heavy" panose="020B0903030302020204" pitchFamily="34" charset="-127"/>
                <a:ea typeface="에스코어 드림 8 Heavy" panose="020B0903030302020204" pitchFamily="34" charset="-127"/>
                <a:cs typeface="Arial" panose="020B0604020202020204" pitchFamily="34" charset="0"/>
              </a:rPr>
              <a:t>:</a:t>
            </a:r>
            <a:endParaRPr lang="en-US" sz="2400" spc="225" dirty="0">
              <a:solidFill>
                <a:schemeClr val="bg1"/>
              </a:solidFill>
              <a:latin typeface="에스코어 드림 8 Heavy" panose="020B0903030302020204" pitchFamily="34" charset="-127"/>
              <a:ea typeface="에스코어 드림 8 Heavy" panose="020B0903030302020204" pitchFamily="34" charset="-127"/>
              <a:cs typeface="Arial" panose="020B0604020202020204" pitchFamily="34" charset="0"/>
            </a:endParaRPr>
          </a:p>
        </p:txBody>
      </p:sp>
      <p:grpSp>
        <p:nvGrpSpPr>
          <p:cNvPr id="9" name="그래픽 7">
            <a:extLst>
              <a:ext uri="{FF2B5EF4-FFF2-40B4-BE49-F238E27FC236}">
                <a16:creationId xmlns:a16="http://schemas.microsoft.com/office/drawing/2014/main" id="{A931077D-9651-4C31-AE7B-58B4AB73D2C3}"/>
              </a:ext>
            </a:extLst>
          </p:cNvPr>
          <p:cNvGrpSpPr/>
          <p:nvPr/>
        </p:nvGrpSpPr>
        <p:grpSpPr>
          <a:xfrm rot="5400000">
            <a:off x="5213528" y="3219520"/>
            <a:ext cx="2677384" cy="2664296"/>
            <a:chOff x="2566660" y="2058189"/>
            <a:chExt cx="144365" cy="145700"/>
          </a:xfrm>
          <a:solidFill>
            <a:srgbClr val="1A171B"/>
          </a:solidFill>
        </p:grpSpPr>
        <p:sp>
          <p:nvSpPr>
            <p:cNvPr id="10" name="자유형: 도형 291">
              <a:extLst>
                <a:ext uri="{FF2B5EF4-FFF2-40B4-BE49-F238E27FC236}">
                  <a16:creationId xmlns:a16="http://schemas.microsoft.com/office/drawing/2014/main" id="{6753D29A-D572-49DD-9428-E593C9825DAC}"/>
                </a:ext>
              </a:extLst>
            </p:cNvPr>
            <p:cNvSpPr/>
            <p:nvPr/>
          </p:nvSpPr>
          <p:spPr>
            <a:xfrm>
              <a:off x="2566660" y="2058189"/>
              <a:ext cx="144365" cy="145700"/>
            </a:xfrm>
            <a:custGeom>
              <a:avLst/>
              <a:gdLst>
                <a:gd name="connsiteX0" fmla="*/ 140360 w 144365"/>
                <a:gd name="connsiteY0" fmla="*/ 118997 h 145700"/>
                <a:gd name="connsiteX1" fmla="*/ 109651 w 144365"/>
                <a:gd name="connsiteY1" fmla="*/ 88288 h 145700"/>
                <a:gd name="connsiteX2" fmla="*/ 106313 w 144365"/>
                <a:gd name="connsiteY2" fmla="*/ 88288 h 145700"/>
                <a:gd name="connsiteX3" fmla="*/ 104310 w 144365"/>
                <a:gd name="connsiteY3" fmla="*/ 90291 h 145700"/>
                <a:gd name="connsiteX4" fmla="*/ 95632 w 144365"/>
                <a:gd name="connsiteY4" fmla="*/ 81612 h 145700"/>
                <a:gd name="connsiteX5" fmla="*/ 89623 w 144365"/>
                <a:gd name="connsiteY5" fmla="*/ 15521 h 145700"/>
                <a:gd name="connsiteX6" fmla="*/ 15521 w 144365"/>
                <a:gd name="connsiteY6" fmla="*/ 15521 h 145700"/>
                <a:gd name="connsiteX7" fmla="*/ 15521 w 144365"/>
                <a:gd name="connsiteY7" fmla="*/ 89623 h 145700"/>
                <a:gd name="connsiteX8" fmla="*/ 52239 w 144365"/>
                <a:gd name="connsiteY8" fmla="*/ 104978 h 145700"/>
                <a:gd name="connsiteX9" fmla="*/ 81612 w 144365"/>
                <a:gd name="connsiteY9" fmla="*/ 95632 h 145700"/>
                <a:gd name="connsiteX10" fmla="*/ 90291 w 144365"/>
                <a:gd name="connsiteY10" fmla="*/ 104310 h 145700"/>
                <a:gd name="connsiteX11" fmla="*/ 88288 w 144365"/>
                <a:gd name="connsiteY11" fmla="*/ 106981 h 145700"/>
                <a:gd name="connsiteX12" fmla="*/ 88288 w 144365"/>
                <a:gd name="connsiteY12" fmla="*/ 110319 h 145700"/>
                <a:gd name="connsiteX13" fmla="*/ 118997 w 144365"/>
                <a:gd name="connsiteY13" fmla="*/ 141027 h 145700"/>
                <a:gd name="connsiteX14" fmla="*/ 129679 w 144365"/>
                <a:gd name="connsiteY14" fmla="*/ 145701 h 145700"/>
                <a:gd name="connsiteX15" fmla="*/ 140360 w 144365"/>
                <a:gd name="connsiteY15" fmla="*/ 141027 h 145700"/>
                <a:gd name="connsiteX16" fmla="*/ 140360 w 144365"/>
                <a:gd name="connsiteY16" fmla="*/ 118997 h 145700"/>
                <a:gd name="connsiteX17" fmla="*/ 18192 w 144365"/>
                <a:gd name="connsiteY17" fmla="*/ 86285 h 145700"/>
                <a:gd name="connsiteX18" fmla="*/ 18192 w 144365"/>
                <a:gd name="connsiteY18" fmla="*/ 18859 h 145700"/>
                <a:gd name="connsiteX19" fmla="*/ 52239 w 144365"/>
                <a:gd name="connsiteY19" fmla="*/ 4840 h 145700"/>
                <a:gd name="connsiteX20" fmla="*/ 86285 w 144365"/>
                <a:gd name="connsiteY20" fmla="*/ 18859 h 145700"/>
                <a:gd name="connsiteX21" fmla="*/ 86285 w 144365"/>
                <a:gd name="connsiteY21" fmla="*/ 86285 h 145700"/>
                <a:gd name="connsiteX22" fmla="*/ 18192 w 144365"/>
                <a:gd name="connsiteY22" fmla="*/ 86285 h 145700"/>
                <a:gd name="connsiteX23" fmla="*/ 88956 w 144365"/>
                <a:gd name="connsiteY23" fmla="*/ 89623 h 145700"/>
                <a:gd name="connsiteX24" fmla="*/ 92294 w 144365"/>
                <a:gd name="connsiteY24" fmla="*/ 85618 h 145700"/>
                <a:gd name="connsiteX25" fmla="*/ 100305 w 144365"/>
                <a:gd name="connsiteY25" fmla="*/ 93629 h 145700"/>
                <a:gd name="connsiteX26" fmla="*/ 92294 w 144365"/>
                <a:gd name="connsiteY26" fmla="*/ 101640 h 145700"/>
                <a:gd name="connsiteX27" fmla="*/ 84283 w 144365"/>
                <a:gd name="connsiteY27" fmla="*/ 93629 h 145700"/>
                <a:gd name="connsiteX28" fmla="*/ 88956 w 144365"/>
                <a:gd name="connsiteY28" fmla="*/ 89623 h 145700"/>
                <a:gd name="connsiteX29" fmla="*/ 107648 w 144365"/>
                <a:gd name="connsiteY29" fmla="*/ 92961 h 145700"/>
                <a:gd name="connsiteX30" fmla="*/ 114992 w 144365"/>
                <a:gd name="connsiteY30" fmla="*/ 100972 h 145700"/>
                <a:gd name="connsiteX31" fmla="*/ 99637 w 144365"/>
                <a:gd name="connsiteY31" fmla="*/ 116327 h 145700"/>
                <a:gd name="connsiteX32" fmla="*/ 92294 w 144365"/>
                <a:gd name="connsiteY32" fmla="*/ 108316 h 145700"/>
                <a:gd name="connsiteX33" fmla="*/ 107648 w 144365"/>
                <a:gd name="connsiteY33" fmla="*/ 92961 h 145700"/>
                <a:gd name="connsiteX34" fmla="*/ 137022 w 144365"/>
                <a:gd name="connsiteY34" fmla="*/ 137690 h 145700"/>
                <a:gd name="connsiteX35" fmla="*/ 121667 w 144365"/>
                <a:gd name="connsiteY35" fmla="*/ 137690 h 145700"/>
                <a:gd name="connsiteX36" fmla="*/ 102975 w 144365"/>
                <a:gd name="connsiteY36" fmla="*/ 118997 h 145700"/>
                <a:gd name="connsiteX37" fmla="*/ 118330 w 144365"/>
                <a:gd name="connsiteY37" fmla="*/ 103643 h 145700"/>
                <a:gd name="connsiteX38" fmla="*/ 137022 w 144365"/>
                <a:gd name="connsiteY38" fmla="*/ 122335 h 145700"/>
                <a:gd name="connsiteX39" fmla="*/ 140360 w 144365"/>
                <a:gd name="connsiteY39" fmla="*/ 130346 h 145700"/>
                <a:gd name="connsiteX40" fmla="*/ 137022 w 144365"/>
                <a:gd name="connsiteY40" fmla="*/ 137690 h 145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44365" h="145700">
                  <a:moveTo>
                    <a:pt x="140360" y="118997"/>
                  </a:moveTo>
                  <a:lnTo>
                    <a:pt x="109651" y="88288"/>
                  </a:lnTo>
                  <a:cubicBezTo>
                    <a:pt x="108983" y="87621"/>
                    <a:pt x="107648" y="87621"/>
                    <a:pt x="106313" y="88288"/>
                  </a:cubicBezTo>
                  <a:lnTo>
                    <a:pt x="104310" y="90291"/>
                  </a:lnTo>
                  <a:lnTo>
                    <a:pt x="95632" y="81612"/>
                  </a:lnTo>
                  <a:cubicBezTo>
                    <a:pt x="109651" y="61585"/>
                    <a:pt x="107648" y="33546"/>
                    <a:pt x="89623" y="15521"/>
                  </a:cubicBezTo>
                  <a:cubicBezTo>
                    <a:pt x="68928" y="-5174"/>
                    <a:pt x="36217" y="-5174"/>
                    <a:pt x="15521" y="15521"/>
                  </a:cubicBezTo>
                  <a:cubicBezTo>
                    <a:pt x="-5174" y="36217"/>
                    <a:pt x="-5174" y="68928"/>
                    <a:pt x="15521" y="89623"/>
                  </a:cubicBezTo>
                  <a:cubicBezTo>
                    <a:pt x="25535" y="99637"/>
                    <a:pt x="38887" y="104978"/>
                    <a:pt x="52239" y="104978"/>
                  </a:cubicBezTo>
                  <a:cubicBezTo>
                    <a:pt x="62252" y="104978"/>
                    <a:pt x="72934" y="101640"/>
                    <a:pt x="81612" y="95632"/>
                  </a:cubicBezTo>
                  <a:lnTo>
                    <a:pt x="90291" y="104310"/>
                  </a:lnTo>
                  <a:lnTo>
                    <a:pt x="88288" y="106981"/>
                  </a:lnTo>
                  <a:cubicBezTo>
                    <a:pt x="87621" y="107648"/>
                    <a:pt x="87621" y="108983"/>
                    <a:pt x="88288" y="110319"/>
                  </a:cubicBezTo>
                  <a:lnTo>
                    <a:pt x="118997" y="141027"/>
                  </a:lnTo>
                  <a:cubicBezTo>
                    <a:pt x="121667" y="143698"/>
                    <a:pt x="125673" y="145701"/>
                    <a:pt x="129679" y="145701"/>
                  </a:cubicBezTo>
                  <a:cubicBezTo>
                    <a:pt x="133684" y="145701"/>
                    <a:pt x="137690" y="144365"/>
                    <a:pt x="140360" y="141027"/>
                  </a:cubicBezTo>
                  <a:cubicBezTo>
                    <a:pt x="145701" y="134352"/>
                    <a:pt x="145701" y="125005"/>
                    <a:pt x="140360" y="118997"/>
                  </a:cubicBezTo>
                  <a:close/>
                  <a:moveTo>
                    <a:pt x="18192" y="86285"/>
                  </a:moveTo>
                  <a:cubicBezTo>
                    <a:pt x="-501" y="67593"/>
                    <a:pt x="-501" y="36884"/>
                    <a:pt x="18192" y="18859"/>
                  </a:cubicBezTo>
                  <a:cubicBezTo>
                    <a:pt x="27538" y="9513"/>
                    <a:pt x="39554" y="4840"/>
                    <a:pt x="52239" y="4840"/>
                  </a:cubicBezTo>
                  <a:cubicBezTo>
                    <a:pt x="64255" y="4840"/>
                    <a:pt x="76939" y="9513"/>
                    <a:pt x="86285" y="18859"/>
                  </a:cubicBezTo>
                  <a:cubicBezTo>
                    <a:pt x="104978" y="37552"/>
                    <a:pt x="104978" y="68261"/>
                    <a:pt x="86285" y="86285"/>
                  </a:cubicBezTo>
                  <a:cubicBezTo>
                    <a:pt x="66925" y="104978"/>
                    <a:pt x="36884" y="104978"/>
                    <a:pt x="18192" y="86285"/>
                  </a:cubicBezTo>
                  <a:close/>
                  <a:moveTo>
                    <a:pt x="88956" y="89623"/>
                  </a:moveTo>
                  <a:cubicBezTo>
                    <a:pt x="90291" y="88288"/>
                    <a:pt x="91626" y="86953"/>
                    <a:pt x="92294" y="85618"/>
                  </a:cubicBezTo>
                  <a:lnTo>
                    <a:pt x="100305" y="93629"/>
                  </a:lnTo>
                  <a:lnTo>
                    <a:pt x="92294" y="101640"/>
                  </a:lnTo>
                  <a:lnTo>
                    <a:pt x="84283" y="93629"/>
                  </a:lnTo>
                  <a:cubicBezTo>
                    <a:pt x="86285" y="91626"/>
                    <a:pt x="87621" y="90959"/>
                    <a:pt x="88956" y="89623"/>
                  </a:cubicBezTo>
                  <a:close/>
                  <a:moveTo>
                    <a:pt x="107648" y="92961"/>
                  </a:moveTo>
                  <a:lnTo>
                    <a:pt x="114992" y="100972"/>
                  </a:lnTo>
                  <a:lnTo>
                    <a:pt x="99637" y="116327"/>
                  </a:lnTo>
                  <a:lnTo>
                    <a:pt x="92294" y="108316"/>
                  </a:lnTo>
                  <a:lnTo>
                    <a:pt x="107648" y="92961"/>
                  </a:lnTo>
                  <a:close/>
                  <a:moveTo>
                    <a:pt x="137022" y="137690"/>
                  </a:moveTo>
                  <a:cubicBezTo>
                    <a:pt x="133016" y="141695"/>
                    <a:pt x="125673" y="141695"/>
                    <a:pt x="121667" y="137690"/>
                  </a:cubicBezTo>
                  <a:lnTo>
                    <a:pt x="102975" y="118997"/>
                  </a:lnTo>
                  <a:lnTo>
                    <a:pt x="118330" y="103643"/>
                  </a:lnTo>
                  <a:lnTo>
                    <a:pt x="137022" y="122335"/>
                  </a:lnTo>
                  <a:cubicBezTo>
                    <a:pt x="139025" y="124338"/>
                    <a:pt x="140360" y="127008"/>
                    <a:pt x="140360" y="130346"/>
                  </a:cubicBezTo>
                  <a:cubicBezTo>
                    <a:pt x="140360" y="133017"/>
                    <a:pt x="139025" y="135687"/>
                    <a:pt x="137022" y="137690"/>
                  </a:cubicBezTo>
                  <a:close/>
                </a:path>
              </a:pathLst>
            </a:custGeom>
            <a:solidFill>
              <a:srgbClr val="1A171B"/>
            </a:solidFill>
            <a:ln w="667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" name="자유형: 도형 292">
              <a:extLst>
                <a:ext uri="{FF2B5EF4-FFF2-40B4-BE49-F238E27FC236}">
                  <a16:creationId xmlns:a16="http://schemas.microsoft.com/office/drawing/2014/main" id="{1C2CF81C-0D2F-48D0-8073-03175E556A68}"/>
                </a:ext>
              </a:extLst>
            </p:cNvPr>
            <p:cNvSpPr/>
            <p:nvPr/>
          </p:nvSpPr>
          <p:spPr>
            <a:xfrm>
              <a:off x="2583516" y="2075714"/>
              <a:ext cx="69929" cy="69428"/>
            </a:xfrm>
            <a:custGeom>
              <a:avLst/>
              <a:gdLst>
                <a:gd name="connsiteX0" fmla="*/ 59415 w 69929"/>
                <a:gd name="connsiteY0" fmla="*/ 10014 h 69428"/>
                <a:gd name="connsiteX1" fmla="*/ 10014 w 69929"/>
                <a:gd name="connsiteY1" fmla="*/ 10014 h 69428"/>
                <a:gd name="connsiteX2" fmla="*/ 10014 w 69929"/>
                <a:gd name="connsiteY2" fmla="*/ 59415 h 69428"/>
                <a:gd name="connsiteX3" fmla="*/ 34714 w 69929"/>
                <a:gd name="connsiteY3" fmla="*/ 69429 h 69428"/>
                <a:gd name="connsiteX4" fmla="*/ 59415 w 69929"/>
                <a:gd name="connsiteY4" fmla="*/ 59415 h 69428"/>
                <a:gd name="connsiteX5" fmla="*/ 59415 w 69929"/>
                <a:gd name="connsiteY5" fmla="*/ 10014 h 69428"/>
                <a:gd name="connsiteX6" fmla="*/ 56745 w 69929"/>
                <a:gd name="connsiteY6" fmla="*/ 56745 h 69428"/>
                <a:gd name="connsiteX7" fmla="*/ 13352 w 69929"/>
                <a:gd name="connsiteY7" fmla="*/ 56745 h 69428"/>
                <a:gd name="connsiteX8" fmla="*/ 13352 w 69929"/>
                <a:gd name="connsiteY8" fmla="*/ 13352 h 69428"/>
                <a:gd name="connsiteX9" fmla="*/ 34714 w 69929"/>
                <a:gd name="connsiteY9" fmla="*/ 4673 h 69428"/>
                <a:gd name="connsiteX10" fmla="*/ 56077 w 69929"/>
                <a:gd name="connsiteY10" fmla="*/ 13352 h 69428"/>
                <a:gd name="connsiteX11" fmla="*/ 56745 w 69929"/>
                <a:gd name="connsiteY11" fmla="*/ 56745 h 69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9929" h="69428">
                  <a:moveTo>
                    <a:pt x="59415" y="10014"/>
                  </a:moveTo>
                  <a:cubicBezTo>
                    <a:pt x="46063" y="-3338"/>
                    <a:pt x="23366" y="-3338"/>
                    <a:pt x="10014" y="10014"/>
                  </a:cubicBezTo>
                  <a:cubicBezTo>
                    <a:pt x="-3338" y="23365"/>
                    <a:pt x="-3338" y="46063"/>
                    <a:pt x="10014" y="59415"/>
                  </a:cubicBezTo>
                  <a:cubicBezTo>
                    <a:pt x="16690" y="66091"/>
                    <a:pt x="26036" y="69429"/>
                    <a:pt x="34714" y="69429"/>
                  </a:cubicBezTo>
                  <a:cubicBezTo>
                    <a:pt x="43393" y="69429"/>
                    <a:pt x="52739" y="66091"/>
                    <a:pt x="59415" y="59415"/>
                  </a:cubicBezTo>
                  <a:cubicBezTo>
                    <a:pt x="73434" y="46063"/>
                    <a:pt x="73434" y="24033"/>
                    <a:pt x="59415" y="10014"/>
                  </a:cubicBezTo>
                  <a:close/>
                  <a:moveTo>
                    <a:pt x="56745" y="56745"/>
                  </a:moveTo>
                  <a:cubicBezTo>
                    <a:pt x="44728" y="68761"/>
                    <a:pt x="25368" y="68761"/>
                    <a:pt x="13352" y="56745"/>
                  </a:cubicBezTo>
                  <a:cubicBezTo>
                    <a:pt x="1335" y="44728"/>
                    <a:pt x="1335" y="25368"/>
                    <a:pt x="13352" y="13352"/>
                  </a:cubicBezTo>
                  <a:cubicBezTo>
                    <a:pt x="19360" y="7343"/>
                    <a:pt x="27371" y="4673"/>
                    <a:pt x="34714" y="4673"/>
                  </a:cubicBezTo>
                  <a:cubicBezTo>
                    <a:pt x="42726" y="4673"/>
                    <a:pt x="50069" y="7343"/>
                    <a:pt x="56077" y="13352"/>
                  </a:cubicBezTo>
                  <a:cubicBezTo>
                    <a:pt x="68761" y="25368"/>
                    <a:pt x="68761" y="44728"/>
                    <a:pt x="56745" y="56745"/>
                  </a:cubicBezTo>
                  <a:close/>
                </a:path>
              </a:pathLst>
            </a:custGeom>
            <a:solidFill>
              <a:srgbClr val="1A171B"/>
            </a:solidFill>
            <a:ln w="667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pic>
        <p:nvPicPr>
          <p:cNvPr id="12" name="그림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8269" y="3598771"/>
            <a:ext cx="1181694" cy="11505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439076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내용 개체 틀 2"/>
          <p:cNvSpPr>
            <a:spLocks noGrp="1"/>
          </p:cNvSpPr>
          <p:nvPr>
            <p:ph idx="1"/>
          </p:nvPr>
        </p:nvSpPr>
        <p:spPr>
          <a:xfrm>
            <a:off x="457200" y="1857364"/>
            <a:ext cx="8435280" cy="3500462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ko-KR" altLang="en-US" b="1" i="1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사용 </a:t>
            </a:r>
            <a:r>
              <a:rPr lang="ko-KR" altLang="en-US" b="1" i="1" dirty="0" err="1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하중표</a:t>
            </a:r>
            <a:r>
              <a:rPr lang="ko-KR" altLang="en-US" b="1" i="1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</a:t>
            </a:r>
            <a:r>
              <a:rPr lang="en-US" altLang="ko-KR" i="1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:</a:t>
            </a:r>
            <a:endParaRPr lang="en-US" altLang="ko-KR" i="1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 eaLnBrk="1" hangingPunct="1">
              <a:buFont typeface="Wingdings" pitchFamily="2" charset="2"/>
              <a:buNone/>
            </a:pPr>
            <a:endParaRPr lang="en-US" altLang="ko-KR" sz="1900" dirty="0">
              <a:ea typeface="에스코어 드림 6 Bold" panose="020B0703030302020204" pitchFamily="34" charset="-127"/>
            </a:endParaRPr>
          </a:p>
          <a:p>
            <a:pPr eaLnBrk="1" hangingPunct="1">
              <a:lnSpc>
                <a:spcPct val="200000"/>
              </a:lnSpc>
              <a:buFont typeface="Wingdings" pitchFamily="2" charset="2"/>
              <a:buNone/>
            </a:pPr>
            <a:r>
              <a:rPr lang="ko-KR" altLang="en-US" sz="1900" dirty="0" smtClean="0">
                <a:ea typeface="에스코어 드림 6 Bold" panose="020B0703030302020204" pitchFamily="34" charset="-127"/>
              </a:rPr>
              <a:t>사용하중표는 아래 </a:t>
            </a:r>
            <a:r>
              <a:rPr lang="en-US" altLang="ko-KR" sz="19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Table </a:t>
            </a:r>
            <a:r>
              <a:rPr lang="en-US" altLang="ko-KR" sz="19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1</a:t>
            </a:r>
            <a:r>
              <a:rPr lang="en-US" altLang="ko-KR" sz="19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 </a:t>
            </a:r>
            <a:r>
              <a:rPr lang="ko-KR" altLang="en-US" sz="19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에서와 같이</a:t>
            </a:r>
            <a:endParaRPr lang="en-US" altLang="ko-KR" sz="1900" dirty="0" smtClean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 eaLnBrk="1" hangingPunct="1">
              <a:lnSpc>
                <a:spcPct val="200000"/>
              </a:lnSpc>
              <a:buFont typeface="Wingdings" pitchFamily="2" charset="2"/>
              <a:buNone/>
            </a:pPr>
            <a:r>
              <a:rPr lang="ko-KR" altLang="en-US" sz="19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수직 </a:t>
            </a:r>
            <a:r>
              <a:rPr lang="ko-KR" altLang="en-US" sz="1900" dirty="0" err="1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사용걸이</a:t>
            </a:r>
            <a:r>
              <a:rPr lang="ko-KR" altLang="en-US" sz="19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방법과 각도에 따라 표기됩니다</a:t>
            </a:r>
            <a:r>
              <a:rPr lang="en-US" altLang="ko-KR" sz="19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</a:t>
            </a:r>
            <a:endParaRPr lang="ko-KR" altLang="en-US" sz="1900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pic>
        <p:nvPicPr>
          <p:cNvPr id="19459" name="그림 3" descr="사본 -POWERTEX.gif"/>
          <p:cNvPicPr>
            <a:picLocks noChangeAspect="1" noChangeArrowheads="1"/>
          </p:cNvPicPr>
          <p:nvPr/>
        </p:nvPicPr>
        <p:blipFill>
          <a:blip r:embed="rId2">
            <a:lum bright="26000"/>
          </a:blip>
          <a:srcRect/>
          <a:stretch>
            <a:fillRect/>
          </a:stretch>
        </p:blipFill>
        <p:spPr bwMode="auto">
          <a:xfrm>
            <a:off x="285750" y="357188"/>
            <a:ext cx="36671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TextBox 4"/>
          <p:cNvSpPr txBox="1">
            <a:spLocks noChangeArrowheads="1"/>
          </p:cNvSpPr>
          <p:nvPr/>
        </p:nvSpPr>
        <p:spPr bwMode="auto">
          <a:xfrm>
            <a:off x="3857625" y="558800"/>
            <a:ext cx="2000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latin typeface="Arial Black" pitchFamily="34" charset="0"/>
                <a:ea typeface="휴먼매직체" pitchFamily="18" charset="-127"/>
              </a:rPr>
              <a:t>Round Slings</a:t>
            </a:r>
            <a:endParaRPr kumimoji="0" lang="ko-KR" altLang="en-US" b="1">
              <a:latin typeface="Arial Black" pitchFamily="34" charset="0"/>
              <a:ea typeface="휴먼매직체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1" y="2348880"/>
            <a:ext cx="3188715" cy="279292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내용 개체 틀 2"/>
          <p:cNvSpPr>
            <a:spLocks noGrp="1"/>
          </p:cNvSpPr>
          <p:nvPr>
            <p:ph idx="1"/>
          </p:nvPr>
        </p:nvSpPr>
        <p:spPr>
          <a:xfrm>
            <a:off x="395536" y="1024101"/>
            <a:ext cx="8186738" cy="5214951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ko-KR" sz="1400" b="1" i="1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(Table 1 </a:t>
            </a:r>
            <a:r>
              <a:rPr lang="en-US" altLang="ko-KR" sz="1400" b="1" i="1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)</a:t>
            </a:r>
            <a:r>
              <a:rPr lang="ko-KR" altLang="en-US" sz="1400" b="1" i="1" dirty="0" err="1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파워택스</a:t>
            </a:r>
            <a:r>
              <a:rPr lang="ko-KR" altLang="en-US" sz="1400" b="1" i="1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</a:t>
            </a:r>
            <a:r>
              <a:rPr lang="ko-KR" altLang="en-US" sz="1400" b="1" i="1" dirty="0" err="1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라운드슬링의</a:t>
            </a:r>
            <a:r>
              <a:rPr lang="ko-KR" altLang="en-US" sz="1400" b="1" i="1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</a:t>
            </a:r>
            <a:r>
              <a:rPr lang="ko-KR" altLang="en-US" sz="1400" b="1" i="1" dirty="0" err="1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걸이별</a:t>
            </a:r>
            <a:r>
              <a:rPr lang="ko-KR" altLang="en-US" sz="1400" b="1" i="1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</a:t>
            </a:r>
            <a:r>
              <a:rPr lang="ko-KR" altLang="en-US" sz="1400" b="1" i="1" dirty="0" err="1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하중표</a:t>
            </a:r>
            <a:endParaRPr lang="ko-KR" altLang="en-US" sz="1800" dirty="0"/>
          </a:p>
        </p:txBody>
      </p:sp>
      <p:pic>
        <p:nvPicPr>
          <p:cNvPr id="1028" name="그림 3" descr="사본 -POWERTEX.gif"/>
          <p:cNvPicPr>
            <a:picLocks noChangeAspect="1" noChangeArrowheads="1"/>
          </p:cNvPicPr>
          <p:nvPr/>
        </p:nvPicPr>
        <p:blipFill>
          <a:blip r:embed="rId2">
            <a:lum bright="26000"/>
          </a:blip>
          <a:srcRect/>
          <a:stretch>
            <a:fillRect/>
          </a:stretch>
        </p:blipFill>
        <p:spPr bwMode="auto">
          <a:xfrm>
            <a:off x="285750" y="357188"/>
            <a:ext cx="36671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TextBox 4"/>
          <p:cNvSpPr txBox="1">
            <a:spLocks noChangeArrowheads="1"/>
          </p:cNvSpPr>
          <p:nvPr/>
        </p:nvSpPr>
        <p:spPr bwMode="auto">
          <a:xfrm>
            <a:off x="3857625" y="558800"/>
            <a:ext cx="2000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latin typeface="Arial Black" pitchFamily="34" charset="0"/>
                <a:ea typeface="휴먼매직체" pitchFamily="18" charset="-127"/>
              </a:rPr>
              <a:t>Round Slings</a:t>
            </a:r>
            <a:endParaRPr kumimoji="0" lang="ko-KR" altLang="en-US" b="1">
              <a:latin typeface="Arial Black" pitchFamily="34" charset="0"/>
              <a:ea typeface="휴먼매직체" pitchFamily="18" charset="-127"/>
            </a:endParaRPr>
          </a:p>
        </p:txBody>
      </p:sp>
      <p:sp>
        <p:nvSpPr>
          <p:cNvPr id="1031" name="Rectangle 3"/>
          <p:cNvSpPr>
            <a:spLocks noChangeArrowheads="1"/>
          </p:cNvSpPr>
          <p:nvPr/>
        </p:nvSpPr>
        <p:spPr bwMode="auto">
          <a:xfrm>
            <a:off x="395536" y="5638888"/>
            <a:ext cx="4474302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ko-KR" sz="1200" i="1" dirty="0">
                <a:solidFill>
                  <a:srgbClr val="00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  <a:cs typeface="Tahoma" pitchFamily="34" charset="0"/>
              </a:rPr>
              <a:t>GENERAL NOTES:</a:t>
            </a:r>
            <a:br>
              <a:rPr lang="en-US" altLang="ko-KR" sz="1200" i="1" dirty="0">
                <a:solidFill>
                  <a:srgbClr val="00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  <a:cs typeface="Tahoma" pitchFamily="34" charset="0"/>
              </a:rPr>
            </a:br>
            <a:r>
              <a:rPr lang="en-US" altLang="ko-KR" sz="1050" b="1" i="1" dirty="0">
                <a:solidFill>
                  <a:srgbClr val="000000"/>
                </a:solidFill>
                <a:latin typeface="에스코어 드림 6 Bold" panose="020B0703030302020204" pitchFamily="34" charset="-127"/>
                <a:ea typeface="에스코어 드림 6 Bold" panose="020B0703030302020204"/>
                <a:cs typeface="Tahoma" pitchFamily="34" charset="0"/>
              </a:rPr>
              <a:t>(a</a:t>
            </a:r>
            <a:r>
              <a:rPr lang="en-US" altLang="ko-KR" sz="1050" b="1" i="1" dirty="0">
                <a:solidFill>
                  <a:srgbClr val="000000"/>
                </a:solidFill>
                <a:ea typeface="에스코어 드림 6 Bold" panose="020B0703030302020204"/>
                <a:cs typeface="Tahoma" pitchFamily="34" charset="0"/>
              </a:rPr>
              <a:t>) </a:t>
            </a:r>
            <a:r>
              <a:rPr lang="ko-KR" altLang="en-US" sz="1050" b="1" i="1" dirty="0" smtClean="0">
                <a:solidFill>
                  <a:srgbClr val="000000"/>
                </a:solidFill>
                <a:ea typeface="에스코어 드림 6 Bold" panose="020B0703030302020204"/>
                <a:cs typeface="Tahoma" pitchFamily="34" charset="0"/>
              </a:rPr>
              <a:t>위 표는 </a:t>
            </a:r>
            <a:r>
              <a:rPr lang="ko-KR" altLang="en-US" sz="1050" b="1" i="1" dirty="0" err="1" smtClean="0">
                <a:solidFill>
                  <a:srgbClr val="000000"/>
                </a:solidFill>
                <a:ea typeface="에스코어 드림 6 Bold" panose="020B0703030302020204"/>
                <a:cs typeface="Tahoma" pitchFamily="34" charset="0"/>
              </a:rPr>
              <a:t>라운드슬링을</a:t>
            </a:r>
            <a:r>
              <a:rPr lang="ko-KR" altLang="en-US" sz="1050" b="1" i="1" dirty="0" smtClean="0">
                <a:solidFill>
                  <a:srgbClr val="000000"/>
                </a:solidFill>
                <a:ea typeface="에스코어 드림 6 Bold" panose="020B0703030302020204"/>
                <a:cs typeface="Tahoma" pitchFamily="34" charset="0"/>
              </a:rPr>
              <a:t> 수직으로 </a:t>
            </a:r>
            <a:r>
              <a:rPr lang="ko-KR" altLang="en-US" sz="1050" b="1" i="1" dirty="0" err="1" smtClean="0">
                <a:solidFill>
                  <a:srgbClr val="000000"/>
                </a:solidFill>
                <a:ea typeface="에스코어 드림 6 Bold" panose="020B0703030302020204"/>
                <a:cs typeface="Tahoma" pitchFamily="34" charset="0"/>
              </a:rPr>
              <a:t>걸었을때를</a:t>
            </a:r>
            <a:r>
              <a:rPr lang="ko-KR" altLang="en-US" sz="1050" b="1" i="1" dirty="0" smtClean="0">
                <a:solidFill>
                  <a:srgbClr val="000000"/>
                </a:solidFill>
                <a:ea typeface="에스코어 드림 6 Bold" panose="020B0703030302020204"/>
                <a:cs typeface="Tahoma" pitchFamily="34" charset="0"/>
              </a:rPr>
              <a:t> 기준으로 작성되었습니다</a:t>
            </a:r>
            <a:r>
              <a:rPr lang="en-US" altLang="ko-KR" sz="1050" b="1" i="1" dirty="0" smtClean="0">
                <a:solidFill>
                  <a:srgbClr val="000000"/>
                </a:solidFill>
                <a:ea typeface="에스코어 드림 6 Bold" panose="020B0703030302020204"/>
                <a:cs typeface="Tahoma" pitchFamily="34" charset="0"/>
              </a:rPr>
              <a:t>.</a:t>
            </a:r>
          </a:p>
          <a:p>
            <a:r>
              <a:rPr lang="en-US" altLang="ko-KR" sz="1050" i="1" dirty="0" smtClean="0">
                <a:solidFill>
                  <a:srgbClr val="000000"/>
                </a:solidFill>
                <a:latin typeface="에스코어 드림 6 Bold" panose="020B0703030302020204" pitchFamily="34" charset="-127"/>
                <a:ea typeface="에스코어 드림 6 Bold" panose="020B0703030302020204"/>
                <a:cs typeface="Tahoma" pitchFamily="34" charset="0"/>
              </a:rPr>
              <a:t>(</a:t>
            </a:r>
            <a:r>
              <a:rPr lang="en-US" altLang="ko-KR" sz="1050" i="1" dirty="0">
                <a:solidFill>
                  <a:srgbClr val="000000"/>
                </a:solidFill>
                <a:latin typeface="에스코어 드림 6 Bold" panose="020B0703030302020204" pitchFamily="34" charset="-127"/>
                <a:ea typeface="에스코어 드림 6 Bold" panose="020B0703030302020204"/>
                <a:cs typeface="Tahoma" pitchFamily="34" charset="0"/>
              </a:rPr>
              <a:t>b</a:t>
            </a:r>
            <a:r>
              <a:rPr lang="en-US" altLang="ko-KR" sz="1050" i="1" dirty="0">
                <a:solidFill>
                  <a:srgbClr val="000000"/>
                </a:solidFill>
                <a:ea typeface="에스코어 드림 6 Bold" panose="020B0703030302020204"/>
                <a:cs typeface="Tahoma" pitchFamily="34" charset="0"/>
              </a:rPr>
              <a:t>) </a:t>
            </a:r>
            <a:r>
              <a:rPr lang="ko-KR" altLang="en-US" sz="1050" b="1" i="1" dirty="0" smtClean="0">
                <a:solidFill>
                  <a:srgbClr val="000000"/>
                </a:solidFill>
                <a:ea typeface="에스코어 드림 6 Bold" panose="020B0703030302020204"/>
                <a:cs typeface="Tahoma" pitchFamily="34" charset="0"/>
              </a:rPr>
              <a:t>우리가 </a:t>
            </a:r>
            <a:r>
              <a:rPr lang="ko-KR" altLang="en-US" sz="1050" b="1" i="1" dirty="0" err="1" smtClean="0">
                <a:solidFill>
                  <a:srgbClr val="000000"/>
                </a:solidFill>
                <a:ea typeface="에스코어 드림 6 Bold" panose="020B0703030302020204"/>
                <a:cs typeface="Tahoma" pitchFamily="34" charset="0"/>
              </a:rPr>
              <a:t>생산할수있는</a:t>
            </a:r>
            <a:r>
              <a:rPr lang="ko-KR" altLang="en-US" sz="1050" b="1" i="1" dirty="0" smtClean="0">
                <a:solidFill>
                  <a:srgbClr val="000000"/>
                </a:solidFill>
                <a:ea typeface="에스코어 드림 6 Bold" panose="020B0703030302020204"/>
                <a:cs typeface="Tahoma" pitchFamily="34" charset="0"/>
              </a:rPr>
              <a:t> 최대 유효 길이는 </a:t>
            </a:r>
            <a:r>
              <a:rPr lang="en-US" altLang="ko-KR" sz="1050" b="1" i="1" dirty="0" smtClean="0">
                <a:solidFill>
                  <a:srgbClr val="000000"/>
                </a:solidFill>
                <a:ea typeface="에스코어 드림 6 Bold" panose="020B0703030302020204"/>
                <a:cs typeface="Tahoma" pitchFamily="34" charset="0"/>
              </a:rPr>
              <a:t>50M</a:t>
            </a:r>
            <a:r>
              <a:rPr lang="ko-KR" altLang="en-US" sz="1050" b="1" i="1" dirty="0" smtClean="0">
                <a:solidFill>
                  <a:srgbClr val="000000"/>
                </a:solidFill>
                <a:ea typeface="에스코어 드림 6 Bold" panose="020B0703030302020204"/>
                <a:cs typeface="Tahoma" pitchFamily="34" charset="0"/>
              </a:rPr>
              <a:t>입니다</a:t>
            </a:r>
            <a:r>
              <a:rPr lang="en-US" altLang="ko-KR" sz="1050" b="1" i="1" dirty="0" smtClean="0">
                <a:solidFill>
                  <a:srgbClr val="000000"/>
                </a:solidFill>
                <a:ea typeface="에스코어 드림 6 Bold" panose="020B0703030302020204"/>
                <a:cs typeface="Tahoma" pitchFamily="34" charset="0"/>
              </a:rPr>
              <a:t>.(</a:t>
            </a:r>
            <a:r>
              <a:rPr lang="ko-KR" altLang="en-US" sz="1050" b="1" i="1" dirty="0" smtClean="0">
                <a:solidFill>
                  <a:srgbClr val="000000"/>
                </a:solidFill>
                <a:ea typeface="에스코어 드림 6 Bold" panose="020B0703030302020204"/>
                <a:cs typeface="Tahoma" pitchFamily="34" charset="0"/>
              </a:rPr>
              <a:t>둘레길이</a:t>
            </a:r>
            <a:r>
              <a:rPr lang="en-US" altLang="ko-KR" sz="1050" b="1" i="1" dirty="0" smtClean="0">
                <a:solidFill>
                  <a:srgbClr val="000000"/>
                </a:solidFill>
                <a:ea typeface="에스코어 드림 6 Bold" panose="020B0703030302020204"/>
                <a:cs typeface="Tahoma" pitchFamily="34" charset="0"/>
              </a:rPr>
              <a:t>:100M)</a:t>
            </a:r>
            <a:endParaRPr lang="en-US" altLang="ko-KR" sz="1050" b="1" i="1" dirty="0">
              <a:latin typeface="에스코어 드림 6 Bold" panose="020B0703030302020204" pitchFamily="34" charset="-127"/>
              <a:ea typeface="에스코어 드림 6 Bold" panose="020B0703030302020204"/>
              <a:cs typeface="Tahoma" pitchFamily="34" charset="0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569955"/>
            <a:ext cx="5616624" cy="4069344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457" y="1569955"/>
            <a:ext cx="2441749" cy="406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4377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내용 개체 틀 2"/>
          <p:cNvSpPr>
            <a:spLocks noGrp="1"/>
          </p:cNvSpPr>
          <p:nvPr>
            <p:ph idx="1"/>
          </p:nvPr>
        </p:nvSpPr>
        <p:spPr>
          <a:xfrm>
            <a:off x="457200" y="1571612"/>
            <a:ext cx="8186738" cy="4786346"/>
          </a:xfrm>
        </p:spPr>
        <p:txBody>
          <a:bodyPr>
            <a:normAutofit/>
          </a:bodyPr>
          <a:lstStyle/>
          <a:p>
            <a:pPr marL="0" indent="0" latinLnBrk="0">
              <a:lnSpc>
                <a:spcPct val="200000"/>
              </a:lnSpc>
              <a:buNone/>
            </a:pPr>
            <a:r>
              <a:rPr lang="en-US" altLang="ko-KR" sz="16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</a:t>
            </a:r>
            <a:r>
              <a:rPr lang="ko-KR" altLang="en-US" sz="16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제공되지 않는 각도는 다음 하단 각도를 </a:t>
            </a:r>
            <a:r>
              <a:rPr lang="ko-KR" altLang="en-US" sz="16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참조하시거나</a:t>
            </a:r>
            <a:endParaRPr lang="en-US" altLang="ko-KR" sz="1600" dirty="0" smtClean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 marL="0" indent="0" latinLnBrk="0">
              <a:lnSpc>
                <a:spcPct val="200000"/>
              </a:lnSpc>
              <a:buNone/>
            </a:pPr>
            <a:r>
              <a:rPr lang="ko-KR" altLang="en-US" sz="16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</a:t>
            </a:r>
            <a:r>
              <a:rPr lang="ko-KR" altLang="en-US" sz="16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자격을 갖춘 전문가를 고용하여 적절한 정격 부하를 계산하십시오</a:t>
            </a:r>
            <a:r>
              <a:rPr lang="en-US" altLang="ko-KR" sz="16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 </a:t>
            </a:r>
            <a:endParaRPr lang="en-US" altLang="ko-KR" sz="1600" dirty="0" smtClean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 marL="0" indent="0" latinLnBrk="0">
              <a:lnSpc>
                <a:spcPct val="200000"/>
              </a:lnSpc>
              <a:buNone/>
            </a:pPr>
            <a:r>
              <a:rPr lang="en-US" altLang="ko-KR" sz="16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</a:t>
            </a:r>
            <a:r>
              <a:rPr lang="ko-KR" altLang="en-US" sz="16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정격 </a:t>
            </a:r>
            <a:r>
              <a:rPr lang="ko-KR" altLang="en-US" sz="16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부하는 다음을 기준으로 합니다</a:t>
            </a:r>
            <a:r>
              <a:rPr lang="en-US" altLang="ko-KR" sz="16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</a:t>
            </a:r>
          </a:p>
          <a:p>
            <a:pPr eaLnBrk="1" latinLnBrk="0" hangingPunct="1">
              <a:lnSpc>
                <a:spcPct val="200000"/>
              </a:lnSpc>
            </a:pPr>
            <a:r>
              <a:rPr lang="ko-KR" altLang="en-US" sz="16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제품 무게</a:t>
            </a:r>
            <a:r>
              <a:rPr lang="en-US" altLang="ko-KR" sz="16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,</a:t>
            </a:r>
            <a:endParaRPr lang="ko-KR" altLang="en-US" sz="1600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 eaLnBrk="1" latinLnBrk="0" hangingPunct="1">
              <a:lnSpc>
                <a:spcPct val="200000"/>
              </a:lnSpc>
            </a:pPr>
            <a:r>
              <a:rPr lang="ko-KR" altLang="en-US" sz="16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설계 계수</a:t>
            </a:r>
            <a:r>
              <a:rPr lang="en-US" altLang="ko-KR" sz="16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,</a:t>
            </a:r>
            <a:endParaRPr lang="ko-KR" altLang="en-US" sz="1600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 eaLnBrk="1" latinLnBrk="0" hangingPunct="1">
              <a:lnSpc>
                <a:spcPct val="200000"/>
              </a:lnSpc>
            </a:pPr>
            <a:r>
              <a:rPr lang="ko-KR" altLang="en-US" sz="16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걸이 방식</a:t>
            </a:r>
            <a:r>
              <a:rPr lang="en-US" altLang="ko-KR" sz="16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,</a:t>
            </a:r>
            <a:endParaRPr lang="ko-KR" altLang="en-US" sz="1600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 eaLnBrk="1" latinLnBrk="0" hangingPunct="1">
              <a:lnSpc>
                <a:spcPct val="200000"/>
              </a:lnSpc>
            </a:pPr>
            <a:r>
              <a:rPr lang="ko-KR" altLang="en-US" sz="16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하중이 걸리는 각도 </a:t>
            </a:r>
            <a:r>
              <a:rPr lang="en-US" altLang="ko-KR" sz="16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(fig.1</a:t>
            </a:r>
            <a:r>
              <a:rPr lang="en-US" altLang="ko-KR" sz="1600" u="sng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)</a:t>
            </a:r>
            <a:r>
              <a:rPr lang="en-US" altLang="ko-KR" sz="16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, </a:t>
            </a:r>
            <a:r>
              <a:rPr lang="ko-KR" altLang="en-US" sz="16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그리고</a:t>
            </a:r>
            <a:endParaRPr lang="en-US" altLang="ko-KR" sz="1600" dirty="0" smtClean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 latinLnBrk="0">
              <a:lnSpc>
                <a:spcPct val="200000"/>
              </a:lnSpc>
            </a:pPr>
            <a:r>
              <a:rPr lang="ko-KR" altLang="en-US" sz="1600" dirty="0" err="1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슬링이</a:t>
            </a:r>
            <a:r>
              <a:rPr lang="ko-KR" altLang="en-US" sz="16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사용되는 곡률의 </a:t>
            </a:r>
            <a:r>
              <a:rPr lang="ko-KR" altLang="en-US" sz="16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직경</a:t>
            </a:r>
            <a:endParaRPr lang="ko-KR" altLang="en-US" sz="1600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 eaLnBrk="1" hangingPunct="1">
              <a:buFont typeface="Wingdings" pitchFamily="2" charset="2"/>
              <a:buNone/>
            </a:pPr>
            <a:endParaRPr lang="en-US" altLang="ko-KR" sz="1600" dirty="0" smtClean="0"/>
          </a:p>
          <a:p>
            <a:pPr eaLnBrk="1" hangingPunct="1">
              <a:buFont typeface="Wingdings" pitchFamily="2" charset="2"/>
              <a:buNone/>
            </a:pPr>
            <a:endParaRPr lang="ko-KR" altLang="en-US" sz="1600" dirty="0"/>
          </a:p>
        </p:txBody>
      </p:sp>
      <p:pic>
        <p:nvPicPr>
          <p:cNvPr id="20483" name="그림 3" descr="사본 -POWERTEX.gif"/>
          <p:cNvPicPr>
            <a:picLocks noChangeAspect="1" noChangeArrowheads="1"/>
          </p:cNvPicPr>
          <p:nvPr/>
        </p:nvPicPr>
        <p:blipFill>
          <a:blip r:embed="rId2">
            <a:lum bright="26000"/>
          </a:blip>
          <a:srcRect/>
          <a:stretch>
            <a:fillRect/>
          </a:stretch>
        </p:blipFill>
        <p:spPr bwMode="auto">
          <a:xfrm>
            <a:off x="285750" y="357188"/>
            <a:ext cx="36671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TextBox 4"/>
          <p:cNvSpPr txBox="1">
            <a:spLocks noChangeArrowheads="1"/>
          </p:cNvSpPr>
          <p:nvPr/>
        </p:nvSpPr>
        <p:spPr bwMode="auto">
          <a:xfrm>
            <a:off x="3857625" y="558800"/>
            <a:ext cx="2000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latin typeface="Arial Black" pitchFamily="34" charset="0"/>
                <a:ea typeface="휴먼매직체" pitchFamily="18" charset="-127"/>
              </a:rPr>
              <a:t>Round Slings</a:t>
            </a:r>
            <a:endParaRPr kumimoji="0" lang="ko-KR" altLang="en-US" b="1">
              <a:latin typeface="Arial Black" pitchFamily="34" charset="0"/>
              <a:ea typeface="휴먼매직체" pitchFamily="18" charset="-127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내용 개체 틀 2"/>
          <p:cNvSpPr>
            <a:spLocks noGrp="1"/>
          </p:cNvSpPr>
          <p:nvPr>
            <p:ph idx="1"/>
          </p:nvPr>
        </p:nvSpPr>
        <p:spPr>
          <a:xfrm>
            <a:off x="428625" y="1357298"/>
            <a:ext cx="8186738" cy="4000515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altLang="ko-KR" sz="1600" i="1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Fig.1)  </a:t>
            </a:r>
            <a:r>
              <a:rPr lang="ko-KR" altLang="en-US" sz="1600" i="1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하중이 걸리는 각도</a:t>
            </a:r>
            <a:endParaRPr lang="ko-KR" altLang="en-US" sz="1600" i="1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pic>
        <p:nvPicPr>
          <p:cNvPr id="21507" name="그림 3" descr="사본 -POWERTEX.gif"/>
          <p:cNvPicPr>
            <a:picLocks noChangeAspect="1" noChangeArrowheads="1"/>
          </p:cNvPicPr>
          <p:nvPr/>
        </p:nvPicPr>
        <p:blipFill>
          <a:blip r:embed="rId2">
            <a:lum bright="26000"/>
          </a:blip>
          <a:srcRect/>
          <a:stretch>
            <a:fillRect/>
          </a:stretch>
        </p:blipFill>
        <p:spPr bwMode="auto">
          <a:xfrm>
            <a:off x="285750" y="357188"/>
            <a:ext cx="36671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TextBox 4"/>
          <p:cNvSpPr txBox="1">
            <a:spLocks noChangeArrowheads="1"/>
          </p:cNvSpPr>
          <p:nvPr/>
        </p:nvSpPr>
        <p:spPr bwMode="auto">
          <a:xfrm>
            <a:off x="3857625" y="558800"/>
            <a:ext cx="2000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latin typeface="Arial Black" pitchFamily="34" charset="0"/>
                <a:ea typeface="휴먼매직체" pitchFamily="18" charset="-127"/>
              </a:rPr>
              <a:t>Round Slings</a:t>
            </a:r>
            <a:endParaRPr kumimoji="0" lang="ko-KR" altLang="en-US" b="1">
              <a:latin typeface="Arial Black" pitchFamily="34" charset="0"/>
              <a:ea typeface="휴먼매직체" pitchFamily="18" charset="-127"/>
            </a:endParaRPr>
          </a:p>
        </p:txBody>
      </p:sp>
      <p:pic>
        <p:nvPicPr>
          <p:cNvPr id="21510" name="그림 6" descr="fig 3.gif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00034" y="1857364"/>
            <a:ext cx="5715039" cy="3338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1" name="TextBox 7"/>
          <p:cNvSpPr txBox="1">
            <a:spLocks noChangeArrowheads="1"/>
          </p:cNvSpPr>
          <p:nvPr/>
        </p:nvSpPr>
        <p:spPr bwMode="auto">
          <a:xfrm>
            <a:off x="428625" y="5214938"/>
            <a:ext cx="8107363" cy="569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lnSpc>
                <a:spcPct val="150000"/>
              </a:lnSpc>
              <a:defRPr/>
            </a:pPr>
            <a:r>
              <a:rPr kumimoji="0" lang="ko-KR" altLang="en-US" sz="1100" b="1" i="1" dirty="0">
                <a:ea typeface="에스코어 드림 6 Bold" panose="020B0703030302020204"/>
              </a:rPr>
              <a:t>제조업체나 자격을 갖춘 사람이 승인하지 않는 한 수평 각도를 </a:t>
            </a:r>
            <a:r>
              <a:rPr kumimoji="0" lang="en-US" altLang="ko-KR" sz="1100" b="1" i="1" dirty="0">
                <a:ea typeface="에스코어 드림 6 Bold" panose="020B0703030302020204"/>
              </a:rPr>
              <a:t>30</a:t>
            </a:r>
            <a:r>
              <a:rPr kumimoji="0" lang="ko-KR" altLang="en-US" sz="1100" b="1" i="1" dirty="0">
                <a:ea typeface="에스코어 드림 6 Bold" panose="020B0703030302020204"/>
              </a:rPr>
              <a:t>도 미만으로 유지하지 마십시오</a:t>
            </a:r>
            <a:r>
              <a:rPr kumimoji="0" lang="en-US" altLang="ko-KR" sz="1100" b="1" i="1" dirty="0">
                <a:ea typeface="에스코어 드림 6 Bold" panose="020B0703030302020204"/>
              </a:rPr>
              <a:t>. </a:t>
            </a:r>
            <a:endParaRPr kumimoji="0" lang="en-US" altLang="ko-KR" sz="1100" b="1" i="1" dirty="0" smtClean="0">
              <a:ea typeface="에스코어 드림 6 Bold" panose="020B0703030302020204"/>
            </a:endParaRPr>
          </a:p>
          <a:p>
            <a:pPr latinLnBrk="0">
              <a:lnSpc>
                <a:spcPct val="150000"/>
              </a:lnSpc>
              <a:defRPr/>
            </a:pPr>
            <a:r>
              <a:rPr kumimoji="0" lang="ko-KR" altLang="en-US" sz="1100" b="1" i="1" dirty="0" err="1" smtClean="0">
                <a:ea typeface="에스코어 드림 6 Bold" panose="020B0703030302020204"/>
              </a:rPr>
              <a:t>초커</a:t>
            </a:r>
            <a:r>
              <a:rPr kumimoji="0" lang="ko-KR" altLang="en-US" sz="1100" b="1" i="1" dirty="0" smtClean="0">
                <a:ea typeface="에스코어 드림 6 Bold" panose="020B0703030302020204"/>
              </a:rPr>
              <a:t> </a:t>
            </a:r>
            <a:r>
              <a:rPr kumimoji="0" lang="ko-KR" altLang="en-US" sz="1100" b="1" i="1" dirty="0" err="1">
                <a:ea typeface="에스코어 드림 6 Bold" panose="020B0703030302020204"/>
              </a:rPr>
              <a:t>히치의</a:t>
            </a:r>
            <a:r>
              <a:rPr kumimoji="0" lang="ko-KR" altLang="en-US" sz="1100" b="1" i="1" dirty="0">
                <a:ea typeface="에스코어 드림 6 Bold" panose="020B0703030302020204"/>
              </a:rPr>
              <a:t> 경우 정격 하중은 </a:t>
            </a:r>
            <a:r>
              <a:rPr kumimoji="0" lang="en-US" altLang="ko-KR" sz="1100" b="1" i="1" dirty="0" smtClean="0">
                <a:ea typeface="에스코어 드림 6 Bold" panose="020B0703030302020204"/>
              </a:rPr>
              <a:t>Fig</a:t>
            </a:r>
            <a:r>
              <a:rPr kumimoji="0" lang="ko-KR" altLang="en-US" sz="1100" b="1" i="1" dirty="0" smtClean="0">
                <a:ea typeface="에스코어 드림 6 Bold" panose="020B0703030302020204"/>
              </a:rPr>
              <a:t> </a:t>
            </a:r>
            <a:r>
              <a:rPr kumimoji="0" lang="en-US" altLang="ko-KR" sz="1100" b="1" i="1" dirty="0">
                <a:ea typeface="에스코어 드림 6 Bold" panose="020B0703030302020204"/>
              </a:rPr>
              <a:t>1</a:t>
            </a:r>
            <a:r>
              <a:rPr kumimoji="0" lang="ko-KR" altLang="en-US" sz="1100" b="1" i="1" dirty="0">
                <a:ea typeface="에스코어 드림 6 Bold" panose="020B0703030302020204"/>
              </a:rPr>
              <a:t>을 참조하여 초크 각도가 </a:t>
            </a:r>
            <a:r>
              <a:rPr kumimoji="0" lang="en-US" altLang="ko-KR" sz="1100" b="1" i="1" dirty="0">
                <a:ea typeface="에스코어 드림 6 Bold" panose="020B0703030302020204"/>
              </a:rPr>
              <a:t>120</a:t>
            </a:r>
            <a:r>
              <a:rPr kumimoji="0" lang="ko-KR" altLang="en-US" sz="1100" b="1" i="1" dirty="0">
                <a:ea typeface="에스코어 드림 6 Bold" panose="020B0703030302020204"/>
              </a:rPr>
              <a:t>도 이상인지 확인하십시오</a:t>
            </a:r>
            <a:r>
              <a:rPr kumimoji="0" lang="en-US" altLang="ko-KR" sz="1100" b="1" i="1" dirty="0" smtClean="0">
                <a:ea typeface="에스코어 드림 6 Bold" panose="020B0703030302020204"/>
              </a:rPr>
              <a:t>(Fig</a:t>
            </a:r>
            <a:r>
              <a:rPr kumimoji="0" lang="ko-KR" altLang="en-US" sz="1100" b="1" i="1" dirty="0" smtClean="0">
                <a:ea typeface="에스코어 드림 6 Bold" panose="020B0703030302020204"/>
              </a:rPr>
              <a:t> </a:t>
            </a:r>
            <a:r>
              <a:rPr kumimoji="0" lang="en-US" altLang="ko-KR" sz="1100" b="1" i="1" dirty="0">
                <a:ea typeface="에스코어 드림 6 Bold" panose="020B0703030302020204"/>
              </a:rPr>
              <a:t>2 </a:t>
            </a:r>
            <a:r>
              <a:rPr kumimoji="0" lang="ko-KR" altLang="en-US" sz="1100" b="1" i="1" dirty="0">
                <a:ea typeface="에스코어 드림 6 Bold" panose="020B0703030302020204"/>
              </a:rPr>
              <a:t>참조</a:t>
            </a:r>
            <a:r>
              <a:rPr kumimoji="0" lang="en-US" altLang="ko-KR" sz="1100" b="1" i="1" dirty="0">
                <a:ea typeface="에스코어 드림 6 Bold" panose="020B0703030302020204"/>
              </a:rPr>
              <a:t>).</a:t>
            </a:r>
            <a:endParaRPr kumimoji="0" lang="ko-KR" altLang="en-US" sz="1100" b="1" i="1" dirty="0">
              <a:ea typeface="에스코어 드림 6 Bold" panose="020B0703030302020204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내용 개체 틀 2"/>
          <p:cNvSpPr>
            <a:spLocks noGrp="1"/>
          </p:cNvSpPr>
          <p:nvPr>
            <p:ph idx="1"/>
          </p:nvPr>
        </p:nvSpPr>
        <p:spPr>
          <a:xfrm>
            <a:off x="428625" y="1428736"/>
            <a:ext cx="8186738" cy="3929077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altLang="ko-KR" sz="1600" i="1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Fig.2) </a:t>
            </a:r>
            <a:r>
              <a:rPr lang="ko-KR" altLang="en-US" sz="1600" i="1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초크 각도</a:t>
            </a:r>
            <a:endParaRPr lang="ko-KR" altLang="en-US" sz="1600" i="1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pic>
        <p:nvPicPr>
          <p:cNvPr id="22531" name="그림 3" descr="사본 -POWERTEX.gif"/>
          <p:cNvPicPr>
            <a:picLocks noChangeAspect="1" noChangeArrowheads="1"/>
          </p:cNvPicPr>
          <p:nvPr/>
        </p:nvPicPr>
        <p:blipFill>
          <a:blip r:embed="rId2">
            <a:lum bright="26000"/>
          </a:blip>
          <a:srcRect/>
          <a:stretch>
            <a:fillRect/>
          </a:stretch>
        </p:blipFill>
        <p:spPr bwMode="auto">
          <a:xfrm>
            <a:off x="285750" y="357188"/>
            <a:ext cx="36671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TextBox 4"/>
          <p:cNvSpPr txBox="1">
            <a:spLocks noChangeArrowheads="1"/>
          </p:cNvSpPr>
          <p:nvPr/>
        </p:nvSpPr>
        <p:spPr bwMode="auto">
          <a:xfrm>
            <a:off x="3857625" y="558800"/>
            <a:ext cx="2000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 dirty="0">
                <a:latin typeface="Arial Black" pitchFamily="34" charset="0"/>
                <a:ea typeface="휴먼매직체" pitchFamily="18" charset="-127"/>
              </a:rPr>
              <a:t>Round Slings</a:t>
            </a:r>
            <a:endParaRPr kumimoji="0" lang="ko-KR" altLang="en-US" b="1" dirty="0">
              <a:latin typeface="Arial Black" pitchFamily="34" charset="0"/>
              <a:ea typeface="휴먼매직체" pitchFamily="18" charset="-127"/>
            </a:endParaRPr>
          </a:p>
        </p:txBody>
      </p:sp>
      <p:pic>
        <p:nvPicPr>
          <p:cNvPr id="22534" name="그림 8" descr="fig 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1" y="2071679"/>
            <a:ext cx="2571740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TextBox 9"/>
          <p:cNvSpPr txBox="1">
            <a:spLocks noChangeArrowheads="1"/>
          </p:cNvSpPr>
          <p:nvPr/>
        </p:nvSpPr>
        <p:spPr bwMode="auto">
          <a:xfrm>
            <a:off x="3419872" y="2564904"/>
            <a:ext cx="5072063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ko-KR" altLang="en-US" sz="1200" b="1" i="1" dirty="0">
                <a:ea typeface="에스코어 드림 6 Bold" panose="020B0703030302020204" pitchFamily="34" charset="-127"/>
              </a:rPr>
              <a:t>초크 각도가 </a:t>
            </a:r>
            <a:r>
              <a:rPr kumimoji="0" lang="en-US" altLang="ko-KR" sz="1200" b="1" i="1" dirty="0">
                <a:ea typeface="에스코어 드림 6 Bold" panose="020B0703030302020204" pitchFamily="34" charset="-127"/>
              </a:rPr>
              <a:t>120</a:t>
            </a:r>
            <a:r>
              <a:rPr kumimoji="0" lang="ko-KR" altLang="en-US" sz="1200" b="1" i="1" dirty="0">
                <a:ea typeface="에스코어 드림 6 Bold" panose="020B0703030302020204" pitchFamily="34" charset="-127"/>
              </a:rPr>
              <a:t>도 미만인 경우에는 </a:t>
            </a:r>
            <a:r>
              <a:rPr kumimoji="0" lang="ko-KR" altLang="en-US" sz="1200" b="1" i="1" dirty="0" err="1" smtClean="0">
                <a:ea typeface="에스코어 드림 6 Bold" panose="020B0703030302020204" pitchFamily="34" charset="-127"/>
              </a:rPr>
              <a:t>서보</a:t>
            </a:r>
            <a:r>
              <a:rPr kumimoji="0" lang="ko-KR" altLang="en-US" sz="1200" b="1" i="1" dirty="0" err="1">
                <a:ea typeface="에스코어 드림 6 Bold" panose="020B0703030302020204" pitchFamily="34" charset="-127"/>
              </a:rPr>
              <a:t>실</a:t>
            </a:r>
            <a:r>
              <a:rPr kumimoji="0" lang="ko-KR" altLang="en-US" sz="1200" b="1" i="1" dirty="0" err="1" smtClean="0">
                <a:ea typeface="에스코어 드림 6 Bold" panose="020B0703030302020204" pitchFamily="34" charset="-127"/>
              </a:rPr>
              <a:t>업</a:t>
            </a:r>
            <a:r>
              <a:rPr kumimoji="0" lang="en-US" altLang="ko-KR" sz="1200" b="1" i="1" dirty="0">
                <a:ea typeface="에스코어 드림 6 Bold" panose="020B0703030302020204" pitchFamily="34" charset="-127"/>
              </a:rPr>
              <a:t>(</a:t>
            </a:r>
            <a:r>
              <a:rPr kumimoji="0" lang="ko-KR" altLang="en-US" sz="1200" b="1" i="1" dirty="0">
                <a:ea typeface="에스코어 드림 6 Bold" panose="020B0703030302020204" pitchFamily="34" charset="-127"/>
              </a:rPr>
              <a:t>주</a:t>
            </a:r>
            <a:r>
              <a:rPr kumimoji="0" lang="en-US" altLang="ko-KR" sz="1200" b="1" i="1" dirty="0">
                <a:ea typeface="에스코어 드림 6 Bold" panose="020B0703030302020204" pitchFamily="34" charset="-127"/>
              </a:rPr>
              <a:t>) </a:t>
            </a:r>
            <a:r>
              <a:rPr kumimoji="0" lang="ko-KR" altLang="en-US" sz="1200" b="1" i="1" dirty="0">
                <a:ea typeface="에스코어 드림 6 Bold" panose="020B0703030302020204" pitchFamily="34" charset="-127"/>
              </a:rPr>
              <a:t>또는 </a:t>
            </a:r>
            <a:endParaRPr kumimoji="0" lang="en-US" altLang="ko-KR" sz="1200" b="1" i="1" dirty="0" smtClean="0">
              <a:ea typeface="에스코어 드림 6 Bold" panose="020B07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kumimoji="0" lang="ko-KR" altLang="en-US" sz="1200" b="1" i="1" dirty="0" smtClean="0">
                <a:ea typeface="에스코어 드림 6 Bold" panose="020B0703030302020204" pitchFamily="34" charset="-127"/>
              </a:rPr>
              <a:t>자격을 </a:t>
            </a:r>
            <a:r>
              <a:rPr kumimoji="0" lang="ko-KR" altLang="en-US" sz="1200" b="1" i="1" dirty="0">
                <a:ea typeface="에스코어 드림 6 Bold" panose="020B0703030302020204" pitchFamily="34" charset="-127"/>
              </a:rPr>
              <a:t>갖춘 전문가가 지정한 정격 </a:t>
            </a:r>
            <a:r>
              <a:rPr kumimoji="0" lang="ko-KR" altLang="en-US" sz="1200" b="1" i="1" dirty="0" smtClean="0">
                <a:ea typeface="에스코어 드림 6 Bold" panose="020B0703030302020204" pitchFamily="34" charset="-127"/>
              </a:rPr>
              <a:t>하중을 문의하십시오</a:t>
            </a:r>
            <a:r>
              <a:rPr kumimoji="0" lang="en-US" altLang="ko-KR" sz="1200" b="1" i="1" dirty="0" smtClean="0">
                <a:ea typeface="에스코어 드림 6 Bold" panose="020B0703030302020204" pitchFamily="34" charset="-127"/>
              </a:rPr>
              <a:t>.</a:t>
            </a:r>
          </a:p>
          <a:p>
            <a:pPr>
              <a:lnSpc>
                <a:spcPct val="150000"/>
              </a:lnSpc>
            </a:pPr>
            <a:endParaRPr kumimoji="0" lang="en-US" altLang="ko-KR" sz="1200" i="1" dirty="0">
              <a:ea typeface="에스코어 드림 6 Bold" panose="020B07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kumimoji="0" lang="ko-KR" altLang="en-US" sz="1200" b="1" i="1" dirty="0">
                <a:ea typeface="에스코어 드림 6 Bold" panose="020B0703030302020204" pitchFamily="34" charset="-127"/>
              </a:rPr>
              <a:t>지정되지 않은 </a:t>
            </a:r>
            <a:r>
              <a:rPr kumimoji="0" lang="ko-KR" altLang="en-US" sz="1200" b="1" i="1" dirty="0" smtClean="0">
                <a:ea typeface="에스코어 드림 6 Bold" panose="020B0703030302020204" pitchFamily="34" charset="-127"/>
              </a:rPr>
              <a:t>섬유 라운드 </a:t>
            </a:r>
            <a:r>
              <a:rPr kumimoji="0" lang="ko-KR" altLang="en-US" sz="1200" b="1" i="1" dirty="0" err="1">
                <a:ea typeface="에스코어 드림 6 Bold" panose="020B0703030302020204" pitchFamily="34" charset="-127"/>
              </a:rPr>
              <a:t>슬링</a:t>
            </a:r>
            <a:r>
              <a:rPr kumimoji="0" lang="ko-KR" altLang="en-US" sz="1200" b="1" i="1" dirty="0">
                <a:ea typeface="에스코어 드림 6 Bold" panose="020B0703030302020204" pitchFamily="34" charset="-127"/>
              </a:rPr>
              <a:t> 재료 및 구성에 대해서는 </a:t>
            </a:r>
            <a:r>
              <a:rPr kumimoji="0" lang="ko-KR" altLang="en-US" sz="1200" b="1" i="1" dirty="0" err="1">
                <a:ea typeface="에스코어 드림 6 Bold" panose="020B0703030302020204" pitchFamily="34" charset="-127"/>
              </a:rPr>
              <a:t>슬링</a:t>
            </a:r>
            <a:r>
              <a:rPr kumimoji="0" lang="ko-KR" altLang="en-US" sz="1200" b="1" i="1" dirty="0">
                <a:ea typeface="에스코어 드림 6 Bold" panose="020B0703030302020204" pitchFamily="34" charset="-127"/>
              </a:rPr>
              <a:t> 제조업체 또는 공인된 사람이 제공한 정격 하중을 참조하십시오</a:t>
            </a:r>
            <a:r>
              <a:rPr kumimoji="0" lang="en-US" altLang="ko-KR" sz="1200" b="1" i="1" dirty="0">
                <a:ea typeface="에스코어 드림 6 Bold" panose="020B0703030302020204" pitchFamily="34" charset="-127"/>
              </a:rPr>
              <a:t>.</a:t>
            </a:r>
            <a:endParaRPr kumimoji="0" lang="ko-KR" altLang="en-US" sz="1200" b="1" i="1" dirty="0">
              <a:ea typeface="에스코어 드림 6 Bold" panose="020B0703030302020204" pitchFamily="34" charset="-127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내용 개체 틀 2"/>
          <p:cNvSpPr>
            <a:spLocks noGrp="1"/>
          </p:cNvSpPr>
          <p:nvPr>
            <p:ph idx="1"/>
          </p:nvPr>
        </p:nvSpPr>
        <p:spPr>
          <a:xfrm>
            <a:off x="428625" y="1428736"/>
            <a:ext cx="8186738" cy="3929077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altLang="ko-KR" sz="1600" i="1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Fig.3) </a:t>
            </a:r>
            <a:r>
              <a:rPr lang="ko-KR" altLang="en-US" sz="1600" i="1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초크 각도</a:t>
            </a:r>
            <a:endParaRPr lang="ko-KR" altLang="en-US" sz="1600" i="1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pic>
        <p:nvPicPr>
          <p:cNvPr id="22531" name="그림 3" descr="사본 -POWERTEX.gif"/>
          <p:cNvPicPr>
            <a:picLocks noChangeAspect="1" noChangeArrowheads="1"/>
          </p:cNvPicPr>
          <p:nvPr/>
        </p:nvPicPr>
        <p:blipFill>
          <a:blip r:embed="rId2">
            <a:lum bright="26000"/>
          </a:blip>
          <a:srcRect/>
          <a:stretch>
            <a:fillRect/>
          </a:stretch>
        </p:blipFill>
        <p:spPr bwMode="auto">
          <a:xfrm>
            <a:off x="285750" y="357188"/>
            <a:ext cx="36671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TextBox 4"/>
          <p:cNvSpPr txBox="1">
            <a:spLocks noChangeArrowheads="1"/>
          </p:cNvSpPr>
          <p:nvPr/>
        </p:nvSpPr>
        <p:spPr bwMode="auto">
          <a:xfrm>
            <a:off x="3857625" y="558800"/>
            <a:ext cx="2000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 dirty="0">
                <a:latin typeface="Arial Black" pitchFamily="34" charset="0"/>
                <a:ea typeface="휴먼매직체" pitchFamily="18" charset="-127"/>
              </a:rPr>
              <a:t>Round Slings</a:t>
            </a:r>
            <a:endParaRPr kumimoji="0" lang="ko-KR" altLang="en-US" b="1" dirty="0">
              <a:latin typeface="Arial Black" pitchFamily="34" charset="0"/>
              <a:ea typeface="휴먼매직체" pitchFamily="18" charset="-127"/>
            </a:endParaRPr>
          </a:p>
        </p:txBody>
      </p:sp>
      <p:sp>
        <p:nvSpPr>
          <p:cNvPr id="22535" name="TextBox 9"/>
          <p:cNvSpPr txBox="1">
            <a:spLocks noChangeArrowheads="1"/>
          </p:cNvSpPr>
          <p:nvPr/>
        </p:nvSpPr>
        <p:spPr bwMode="auto">
          <a:xfrm>
            <a:off x="3635896" y="2496904"/>
            <a:ext cx="4614781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ko-KR" altLang="en-US" sz="1200" i="1" dirty="0" err="1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각도별</a:t>
            </a:r>
            <a:r>
              <a:rPr kumimoji="0" lang="ko-KR" altLang="en-US" sz="1200" i="1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</a:t>
            </a:r>
            <a:r>
              <a:rPr kumimoji="0" lang="ko-KR" altLang="en-US" sz="1200" i="1" dirty="0" err="1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사용하중은</a:t>
            </a:r>
            <a:r>
              <a:rPr kumimoji="0" lang="ko-KR" altLang="en-US" sz="1200" i="1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아래 표를 참고하세요</a:t>
            </a:r>
            <a:r>
              <a:rPr kumimoji="0" lang="en-US" altLang="ko-KR" sz="1200" i="1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</a:t>
            </a:r>
            <a:r>
              <a:rPr kumimoji="0" lang="en-US" altLang="ko-KR" sz="1600" i="1" dirty="0">
                <a:latin typeface="Century Schoolbook" pitchFamily="18" charset="0"/>
                <a:ea typeface="휴먼매직체" pitchFamily="18" charset="-127"/>
              </a:rPr>
              <a:t/>
            </a:r>
            <a:br>
              <a:rPr kumimoji="0" lang="en-US" altLang="ko-KR" sz="1600" i="1" dirty="0">
                <a:latin typeface="Century Schoolbook" pitchFamily="18" charset="0"/>
                <a:ea typeface="휴먼매직체" pitchFamily="18" charset="-127"/>
              </a:rPr>
            </a:br>
            <a:r>
              <a:rPr kumimoji="0" lang="en-US" altLang="ko-KR" sz="1600" i="1" dirty="0">
                <a:latin typeface="Century Schoolbook" pitchFamily="18" charset="0"/>
                <a:ea typeface="휴먼매직체" pitchFamily="18" charset="-127"/>
              </a:rPr>
              <a:t/>
            </a:r>
            <a:br>
              <a:rPr kumimoji="0" lang="en-US" altLang="ko-KR" sz="1600" i="1" dirty="0">
                <a:latin typeface="Century Schoolbook" pitchFamily="18" charset="0"/>
                <a:ea typeface="휴먼매직체" pitchFamily="18" charset="-127"/>
              </a:rPr>
            </a:br>
            <a:endParaRPr kumimoji="0" lang="en-US" altLang="ko-KR" sz="1600" i="1" dirty="0">
              <a:latin typeface="Century Schoolbook" pitchFamily="18" charset="0"/>
              <a:ea typeface="휴먼매직체" pitchFamily="18" charset="-127"/>
            </a:endParaRPr>
          </a:p>
        </p:txBody>
      </p:sp>
      <p:pic>
        <p:nvPicPr>
          <p:cNvPr id="8" name="그림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5872" y="1844824"/>
            <a:ext cx="2908299" cy="3684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41300" dist="50800" dir="5400000" algn="ctr" rotWithShape="0">
              <a:schemeClr val="bg1">
                <a:alpha val="0"/>
              </a:schemeClr>
            </a:outerShdw>
          </a:effectLst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2996952"/>
            <a:ext cx="4143953" cy="1667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042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500173"/>
            <a:ext cx="8186738" cy="4857785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sz="4400" b="1" i="1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 marL="274320" indent="-274320">
              <a:buNone/>
              <a:defRPr/>
            </a:pPr>
            <a:r>
              <a:rPr lang="ko-KR" altLang="en-US" sz="2000" b="1" dirty="0" smtClean="0">
                <a:ea typeface="에스코어 드림 6 Bold" panose="020B0703030302020204" pitchFamily="34" charset="-127"/>
              </a:rPr>
              <a:t>라운드 </a:t>
            </a:r>
            <a:r>
              <a:rPr lang="ko-KR" altLang="en-US" sz="2000" b="1" dirty="0" err="1">
                <a:ea typeface="에스코어 드림 6 Bold" panose="020B0703030302020204" pitchFamily="34" charset="-127"/>
              </a:rPr>
              <a:t>슬링의</a:t>
            </a:r>
            <a:r>
              <a:rPr lang="ko-KR" altLang="en-US" sz="2000" b="1" dirty="0">
                <a:ea typeface="에스코어 드림 6 Bold" panose="020B0703030302020204" pitchFamily="34" charset="-127"/>
              </a:rPr>
              <a:t> 기계 부속품이 다음 기준을 충족하는지 확인하십시오</a:t>
            </a:r>
            <a:r>
              <a:rPr lang="en-US" altLang="ko-KR" sz="2000" b="1" dirty="0">
                <a:ea typeface="에스코어 드림 6 Bold" panose="020B0703030302020204" pitchFamily="34" charset="-127"/>
              </a:rPr>
              <a:t>.</a:t>
            </a:r>
            <a:endParaRPr lang="en-US" altLang="ko-KR" sz="2000" b="1" dirty="0" smtClean="0">
              <a:ea typeface="에스코어 드림 6 Bold" panose="020B0703030302020204" pitchFamily="34" charset="-127"/>
            </a:endParaRPr>
          </a:p>
          <a:p>
            <a:pPr marL="274320" indent="-274320" latinLnBrk="0">
              <a:lnSpc>
                <a:spcPct val="210000"/>
              </a:lnSpc>
              <a:buFont typeface="Wingdings"/>
              <a:buChar char=""/>
              <a:defRPr/>
            </a:pPr>
            <a:r>
              <a:rPr lang="ko-KR" altLang="en-US" sz="19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재료는 </a:t>
            </a:r>
            <a:r>
              <a:rPr lang="ko-KR" altLang="en-US" sz="1900" dirty="0" err="1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슬링의</a:t>
            </a:r>
            <a:r>
              <a:rPr lang="ko-KR" altLang="en-US" sz="19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기계적 및 환경적 요구 사항과 </a:t>
            </a:r>
            <a:r>
              <a:rPr lang="ko-KR" altLang="en-US" sz="1900" dirty="0" err="1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호환되어야합니다</a:t>
            </a:r>
            <a:r>
              <a:rPr lang="en-US" altLang="ko-KR" sz="19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</a:t>
            </a:r>
            <a:endParaRPr lang="en-US" sz="1900" dirty="0" smtClean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 marL="274320" indent="-274320" latinLnBrk="0">
              <a:lnSpc>
                <a:spcPct val="210000"/>
              </a:lnSpc>
              <a:buFont typeface="Wingdings"/>
              <a:buChar char=""/>
              <a:defRPr/>
            </a:pPr>
            <a:r>
              <a:rPr lang="ko-KR" altLang="en-US" sz="19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피팅은 적어도 라운드 </a:t>
            </a:r>
            <a:r>
              <a:rPr lang="ko-KR" altLang="en-US" sz="1900" dirty="0" err="1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슬링과</a:t>
            </a:r>
            <a:r>
              <a:rPr lang="ko-KR" altLang="en-US" sz="19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동일한 정격 하중을 갖습니다</a:t>
            </a:r>
            <a:r>
              <a:rPr lang="en-US" altLang="ko-KR" sz="19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</a:t>
            </a:r>
          </a:p>
          <a:p>
            <a:pPr marL="274320" indent="-274320" latinLnBrk="0">
              <a:lnSpc>
                <a:spcPct val="210000"/>
              </a:lnSpc>
              <a:buFont typeface="Wingdings"/>
              <a:buChar char=""/>
              <a:defRPr/>
            </a:pPr>
            <a:r>
              <a:rPr lang="ko-KR" altLang="en-US" sz="19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부속품은 눈에 띄는 영구 변형 없이 </a:t>
            </a:r>
            <a:r>
              <a:rPr lang="ko-KR" altLang="en-US" sz="1900" dirty="0" err="1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슬링</a:t>
            </a:r>
            <a:r>
              <a:rPr lang="ko-KR" altLang="en-US" sz="19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정격 하중의 두 배를 견딜 수 있을 만큼 충분한 강도를 가지고 </a:t>
            </a:r>
            <a:r>
              <a:rPr lang="ko-KR" altLang="en-US" sz="19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있어야 합니다</a:t>
            </a:r>
            <a:r>
              <a:rPr lang="en-US" altLang="ko-KR" sz="19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</a:t>
            </a:r>
          </a:p>
          <a:p>
            <a:pPr marL="274320" indent="-274320" latinLnBrk="0">
              <a:lnSpc>
                <a:spcPct val="210000"/>
              </a:lnSpc>
              <a:buFont typeface="Wingdings"/>
              <a:buChar char=""/>
              <a:defRPr/>
            </a:pPr>
            <a:r>
              <a:rPr lang="ko-KR" altLang="en-US" sz="19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표면은 </a:t>
            </a:r>
            <a:r>
              <a:rPr lang="ko-KR" altLang="en-US" sz="1900" dirty="0" err="1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깨끗해야하며</a:t>
            </a:r>
            <a:r>
              <a:rPr lang="ko-KR" altLang="en-US" sz="19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날카로운 </a:t>
            </a:r>
            <a:r>
              <a:rPr lang="ko-KR" altLang="en-US" sz="1900" dirty="0" err="1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모서리등은</a:t>
            </a:r>
            <a:r>
              <a:rPr lang="ko-KR" altLang="en-US" sz="19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</a:t>
            </a:r>
            <a:r>
              <a:rPr lang="ko-KR" altLang="en-US" sz="1900" dirty="0" err="1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제거되어있어야</a:t>
            </a:r>
            <a:r>
              <a:rPr lang="ko-KR" altLang="en-US" sz="19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합니다</a:t>
            </a:r>
            <a:r>
              <a:rPr lang="en-US" altLang="ko-KR" sz="19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</a:t>
            </a:r>
          </a:p>
          <a:p>
            <a:pPr marL="274320" indent="-274320" latinLnBrk="0">
              <a:lnSpc>
                <a:spcPct val="210000"/>
              </a:lnSpc>
              <a:buFont typeface="Wingdings"/>
              <a:buChar char=""/>
              <a:defRPr/>
            </a:pPr>
            <a:endParaRPr lang="en-US" altLang="ko-KR" sz="1900" dirty="0" smtClean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 marL="0" indent="0" eaLnBrk="1" fontAlgn="auto" latinLnBrk="0" hangingPunct="1">
              <a:lnSpc>
                <a:spcPct val="210000"/>
              </a:lnSpc>
              <a:spcAft>
                <a:spcPts val="0"/>
              </a:spcAft>
              <a:buNone/>
              <a:defRPr/>
            </a:pPr>
            <a:endParaRPr lang="ko-KR" altLang="en-US" sz="1900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ko-KR" altLang="en-US" dirty="0"/>
          </a:p>
        </p:txBody>
      </p:sp>
      <p:pic>
        <p:nvPicPr>
          <p:cNvPr id="23555" name="그림 3" descr="사본 -POWERTEX.gif"/>
          <p:cNvPicPr>
            <a:picLocks noChangeAspect="1" noChangeArrowheads="1"/>
          </p:cNvPicPr>
          <p:nvPr/>
        </p:nvPicPr>
        <p:blipFill>
          <a:blip r:embed="rId2">
            <a:lum bright="26000"/>
          </a:blip>
          <a:srcRect/>
          <a:stretch>
            <a:fillRect/>
          </a:stretch>
        </p:blipFill>
        <p:spPr bwMode="auto">
          <a:xfrm>
            <a:off x="285750" y="357188"/>
            <a:ext cx="36671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TextBox 4"/>
          <p:cNvSpPr txBox="1">
            <a:spLocks noChangeArrowheads="1"/>
          </p:cNvSpPr>
          <p:nvPr/>
        </p:nvSpPr>
        <p:spPr bwMode="auto">
          <a:xfrm>
            <a:off x="3857625" y="558800"/>
            <a:ext cx="2000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latin typeface="Arial Black" pitchFamily="34" charset="0"/>
                <a:ea typeface="휴먼매직체" pitchFamily="18" charset="-127"/>
              </a:rPr>
              <a:t>Round Slings</a:t>
            </a:r>
            <a:endParaRPr kumimoji="0" lang="ko-KR" altLang="en-US" b="1">
              <a:latin typeface="Arial Black" pitchFamily="34" charset="0"/>
              <a:ea typeface="휴먼매직체" pitchFamily="18" charset="-127"/>
            </a:endParaRP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4279B0BB-7268-4938-B5FF-7BC747952AFC}"/>
              </a:ext>
            </a:extLst>
          </p:cNvPr>
          <p:cNvSpPr/>
          <p:nvPr/>
        </p:nvSpPr>
        <p:spPr>
          <a:xfrm>
            <a:off x="500062" y="1375347"/>
            <a:ext cx="2448272" cy="62539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198B80-0C59-48DC-A11A-72FEE5D4D550}"/>
              </a:ext>
            </a:extLst>
          </p:cNvPr>
          <p:cNvSpPr txBox="1"/>
          <p:nvPr/>
        </p:nvSpPr>
        <p:spPr>
          <a:xfrm>
            <a:off x="827584" y="1457210"/>
            <a:ext cx="3384376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spc="225" dirty="0">
                <a:solidFill>
                  <a:schemeClr val="bg1"/>
                </a:solidFill>
                <a:latin typeface="에스코어 드림 8 Heavy" panose="020B0903030302020204" pitchFamily="34" charset="-127"/>
                <a:ea typeface="에스코어 드림 8 Heavy" panose="020B0903030302020204" pitchFamily="34" charset="-127"/>
                <a:cs typeface="Arial" panose="020B0604020202020204" pitchFamily="34" charset="0"/>
              </a:rPr>
              <a:t>FITTING :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3714744" y="428604"/>
            <a:ext cx="27146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2400" b="1" dirty="0">
                <a:solidFill>
                  <a:schemeClr val="tx1"/>
                </a:solidFill>
                <a:latin typeface="Arial Black" pitchFamily="34" charset="0"/>
                <a:ea typeface="휴먼매직체" pitchFamily="18" charset="-127"/>
              </a:rPr>
              <a:t>Round Slings</a:t>
            </a:r>
            <a:endParaRPr kumimoji="0" lang="ko-KR" altLang="en-US" sz="2400" b="1" dirty="0">
              <a:solidFill>
                <a:schemeClr val="tx1"/>
              </a:solidFill>
              <a:latin typeface="Arial Black" pitchFamily="34" charset="0"/>
              <a:ea typeface="휴먼매직체" pitchFamily="18" charset="-127"/>
            </a:endParaRPr>
          </a:p>
        </p:txBody>
      </p:sp>
      <p:pic>
        <p:nvPicPr>
          <p:cNvPr id="4" name="그림 3" descr="사본 -POWERTEX.gif"/>
          <p:cNvPicPr>
            <a:picLocks noChangeAspect="1" noChangeArrowheads="1"/>
          </p:cNvPicPr>
          <p:nvPr/>
        </p:nvPicPr>
        <p:blipFill>
          <a:blip r:embed="rId2">
            <a:lum bright="26000"/>
          </a:blip>
          <a:srcRect/>
          <a:stretch>
            <a:fillRect/>
          </a:stretch>
        </p:blipFill>
        <p:spPr bwMode="auto">
          <a:xfrm>
            <a:off x="285750" y="357188"/>
            <a:ext cx="36671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내용 개체 틀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2276872"/>
            <a:ext cx="2627784" cy="2913829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395536" y="894155"/>
            <a:ext cx="8257077" cy="1223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en-US" altLang="ko-KR" sz="1000" i="1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</a:t>
            </a:r>
            <a:r>
              <a:rPr kumimoji="0" lang="en-US" altLang="ko-KR" sz="1600" b="1" i="1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SPEC. &amp; RIGGING INFORMATION</a:t>
            </a:r>
          </a:p>
          <a:p>
            <a:pPr>
              <a:lnSpc>
                <a:spcPct val="150000"/>
              </a:lnSpc>
            </a:pPr>
            <a:r>
              <a:rPr kumimoji="0" lang="ko-KR" altLang="en-US" sz="1100" b="1" i="1" dirty="0">
                <a:ea typeface="에스코어 드림 6 Bold" panose="020B0703030302020204" pitchFamily="34" charset="-127"/>
              </a:rPr>
              <a:t>제조업체마다 커버 </a:t>
            </a:r>
            <a:r>
              <a:rPr kumimoji="0" lang="ko-KR" altLang="en-US" sz="1100" b="1" i="1" dirty="0" err="1">
                <a:ea typeface="에스코어 드림 6 Bold" panose="020B0703030302020204" pitchFamily="34" charset="-127"/>
              </a:rPr>
              <a:t>슬리브</a:t>
            </a:r>
            <a:r>
              <a:rPr kumimoji="0" lang="ko-KR" altLang="en-US" sz="1100" b="1" i="1" dirty="0">
                <a:ea typeface="에스코어 드림 6 Bold" panose="020B0703030302020204" pitchFamily="34" charset="-127"/>
              </a:rPr>
              <a:t> 폭</a:t>
            </a:r>
            <a:r>
              <a:rPr kumimoji="0" lang="en-US" altLang="ko-KR" sz="1100" b="1" i="1" dirty="0" smtClean="0">
                <a:ea typeface="에스코어 드림 6 Bold" panose="020B0703030302020204" pitchFamily="34" charset="-127"/>
              </a:rPr>
              <a:t>, </a:t>
            </a:r>
            <a:r>
              <a:rPr kumimoji="0" lang="ko-KR" altLang="en-US" sz="1100" b="1" i="1" dirty="0" smtClean="0">
                <a:ea typeface="에스코어 드림 6 Bold" panose="020B0703030302020204" pitchFamily="34" charset="-127"/>
              </a:rPr>
              <a:t>심사의 유형 </a:t>
            </a:r>
            <a:r>
              <a:rPr kumimoji="0" lang="ko-KR" altLang="en-US" sz="1100" b="1" i="1" dirty="0">
                <a:ea typeface="에스코어 드림 6 Bold" panose="020B0703030302020204" pitchFamily="34" charset="-127"/>
              </a:rPr>
              <a:t>및 제조 방법이 다르기 때문에 라운드 </a:t>
            </a:r>
            <a:r>
              <a:rPr kumimoji="0" lang="ko-KR" altLang="en-US" sz="1100" b="1" i="1" dirty="0" err="1">
                <a:ea typeface="에스코어 드림 6 Bold" panose="020B0703030302020204" pitchFamily="34" charset="-127"/>
              </a:rPr>
              <a:t>슬링의</a:t>
            </a:r>
            <a:r>
              <a:rPr kumimoji="0" lang="ko-KR" altLang="en-US" sz="1100" b="1" i="1" dirty="0">
                <a:ea typeface="에스코어 드림 6 Bold" panose="020B0703030302020204" pitchFamily="34" charset="-127"/>
              </a:rPr>
              <a:t> 피팅을 </a:t>
            </a:r>
            <a:r>
              <a:rPr kumimoji="0" lang="ko-KR" altLang="en-US" sz="1100" b="1" i="1" dirty="0" smtClean="0">
                <a:ea typeface="에스코어 드림 6 Bold" panose="020B0703030302020204" pitchFamily="34" charset="-127"/>
              </a:rPr>
              <a:t>규정하는 </a:t>
            </a:r>
            <a:r>
              <a:rPr kumimoji="0" lang="ko-KR" altLang="en-US" sz="1100" b="1" i="1" dirty="0">
                <a:ea typeface="에스코어 드림 6 Bold" panose="020B0703030302020204" pitchFamily="34" charset="-127"/>
              </a:rPr>
              <a:t>것은 어렵습니다</a:t>
            </a:r>
            <a:r>
              <a:rPr kumimoji="0" lang="en-US" altLang="ko-KR" sz="1100" b="1" i="1" dirty="0">
                <a:ea typeface="에스코어 드림 6 Bold" panose="020B0703030302020204" pitchFamily="34" charset="-127"/>
              </a:rPr>
              <a:t>. </a:t>
            </a:r>
            <a:endParaRPr kumimoji="0" lang="en-US" altLang="ko-KR" sz="1100" b="1" i="1" dirty="0" smtClean="0">
              <a:ea typeface="에스코어 드림 6 Bold" panose="020B07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kumimoji="0" lang="ko-KR" altLang="en-US" sz="1100" b="1" i="1" dirty="0" smtClean="0">
                <a:ea typeface="에스코어 드림 6 Bold" panose="020B0703030302020204" pitchFamily="34" charset="-127"/>
              </a:rPr>
              <a:t>당사가 </a:t>
            </a:r>
            <a:r>
              <a:rPr kumimoji="0" lang="ko-KR" altLang="en-US" sz="1100" b="1" i="1" dirty="0">
                <a:ea typeface="에스코어 드림 6 Bold" panose="020B0703030302020204" pitchFamily="34" charset="-127"/>
              </a:rPr>
              <a:t>제조한 라운드 </a:t>
            </a:r>
            <a:r>
              <a:rPr kumimoji="0" lang="ko-KR" altLang="en-US" sz="1100" b="1" i="1" dirty="0" err="1">
                <a:ea typeface="에스코어 드림 6 Bold" panose="020B0703030302020204" pitchFamily="34" charset="-127"/>
              </a:rPr>
              <a:t>슬링을</a:t>
            </a:r>
            <a:r>
              <a:rPr kumimoji="0" lang="ko-KR" altLang="en-US" sz="1100" b="1" i="1" dirty="0">
                <a:ea typeface="에스코어 드림 6 Bold" panose="020B0703030302020204" pitchFamily="34" charset="-127"/>
              </a:rPr>
              <a:t> 사용하는 고객을 위해 당사는 라운드 </a:t>
            </a:r>
            <a:r>
              <a:rPr kumimoji="0" lang="ko-KR" altLang="en-US" sz="1100" b="1" i="1" dirty="0" err="1">
                <a:ea typeface="에스코어 드림 6 Bold" panose="020B0703030302020204" pitchFamily="34" charset="-127"/>
              </a:rPr>
              <a:t>슬링의</a:t>
            </a:r>
            <a:r>
              <a:rPr kumimoji="0" lang="ko-KR" altLang="en-US" sz="1100" b="1" i="1" dirty="0">
                <a:ea typeface="에스코어 드림 6 Bold" panose="020B0703030302020204" pitchFamily="34" charset="-127"/>
              </a:rPr>
              <a:t> 크기에 따라 </a:t>
            </a:r>
            <a:r>
              <a:rPr kumimoji="0" lang="ko-KR" altLang="en-US" sz="1100" b="1" i="1" dirty="0" err="1">
                <a:ea typeface="에스코어 드림 6 Bold" panose="020B0703030302020204" pitchFamily="34" charset="-127"/>
              </a:rPr>
              <a:t>러그와</a:t>
            </a:r>
            <a:r>
              <a:rPr kumimoji="0" lang="ko-KR" altLang="en-US" sz="1100" b="1" i="1" dirty="0">
                <a:ea typeface="에스코어 드림 6 Bold" panose="020B0703030302020204" pitchFamily="34" charset="-127"/>
              </a:rPr>
              <a:t> </a:t>
            </a:r>
            <a:r>
              <a:rPr kumimoji="0" lang="ko-KR" altLang="en-US" sz="1100" b="1" i="1" dirty="0" err="1">
                <a:ea typeface="에스코어 드림 6 Bold" panose="020B0703030302020204" pitchFamily="34" charset="-127"/>
              </a:rPr>
              <a:t>샤클을</a:t>
            </a:r>
            <a:r>
              <a:rPr kumimoji="0" lang="ko-KR" altLang="en-US" sz="1100" b="1" i="1" dirty="0">
                <a:ea typeface="에스코어 드림 6 Bold" panose="020B0703030302020204" pitchFamily="34" charset="-127"/>
              </a:rPr>
              <a:t> 장착하기 위한 </a:t>
            </a:r>
            <a:endParaRPr kumimoji="0" lang="en-US" altLang="ko-KR" sz="1100" b="1" i="1" dirty="0" smtClean="0">
              <a:ea typeface="에스코어 드림 6 Bold" panose="020B07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kumimoji="0" lang="ko-KR" altLang="en-US" sz="1100" b="1" i="1" dirty="0" smtClean="0">
                <a:ea typeface="에스코어 드림 6 Bold" panose="020B0703030302020204" pitchFamily="34" charset="-127"/>
              </a:rPr>
              <a:t>구체적인 </a:t>
            </a:r>
            <a:r>
              <a:rPr kumimoji="0" lang="ko-KR" altLang="en-US" sz="1100" b="1" i="1" dirty="0">
                <a:ea typeface="에스코어 드림 6 Bold" panose="020B0703030302020204" pitchFamily="34" charset="-127"/>
              </a:rPr>
              <a:t>지침을 </a:t>
            </a:r>
            <a:r>
              <a:rPr kumimoji="0" lang="ko-KR" altLang="en-US" sz="1100" b="1" i="1" dirty="0" smtClean="0">
                <a:ea typeface="에스코어 드림 6 Bold" panose="020B0703030302020204" pitchFamily="34" charset="-127"/>
              </a:rPr>
              <a:t> 아래와 같이 제공해드립니다</a:t>
            </a:r>
            <a:r>
              <a:rPr kumimoji="0" lang="en-US" altLang="ko-KR" sz="1100" b="1" i="1" dirty="0" smtClean="0">
                <a:ea typeface="에스코어 드림 6 Bold" panose="020B0703030302020204" pitchFamily="34" charset="-127"/>
              </a:rPr>
              <a:t>.</a:t>
            </a:r>
            <a:endParaRPr kumimoji="0" lang="ko-KR" altLang="en-US" sz="1100" b="1" i="1" dirty="0">
              <a:ea typeface="에스코어 드림 6 Bold" panose="020B0703030302020204" pitchFamily="34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5" y="2420888"/>
            <a:ext cx="6555367" cy="374393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3714744" y="428604"/>
            <a:ext cx="27146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2400" b="1" dirty="0">
                <a:solidFill>
                  <a:schemeClr val="tx1"/>
                </a:solidFill>
                <a:latin typeface="Arial Black" pitchFamily="34" charset="0"/>
                <a:ea typeface="휴먼매직체" pitchFamily="18" charset="-127"/>
              </a:rPr>
              <a:t>Round Slings</a:t>
            </a:r>
            <a:endParaRPr kumimoji="0" lang="ko-KR" altLang="en-US" sz="2400" b="1" dirty="0">
              <a:solidFill>
                <a:schemeClr val="tx1"/>
              </a:solidFill>
              <a:latin typeface="Arial Black" pitchFamily="34" charset="0"/>
              <a:ea typeface="휴먼매직체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0858" y="1052477"/>
            <a:ext cx="6215645" cy="735411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altLang="ko-KR" sz="11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      </a:t>
            </a:r>
            <a:r>
              <a:rPr lang="ko-KR" altLang="en-US" sz="2400" b="1" i="1" dirty="0" smtClean="0">
                <a:ea typeface="에스코어 드림 6 Bold" panose="020B0703030302020204" pitchFamily="34" charset="-127"/>
              </a:rPr>
              <a:t>각 </a:t>
            </a:r>
            <a:r>
              <a:rPr lang="ko-KR" altLang="en-US" sz="2400" b="1" i="1" dirty="0" err="1" smtClean="0">
                <a:ea typeface="에스코어 드림 6 Bold" panose="020B0703030302020204" pitchFamily="34" charset="-127"/>
              </a:rPr>
              <a:t>샤클</a:t>
            </a:r>
            <a:r>
              <a:rPr lang="ko-KR" altLang="en-US" sz="2400" b="1" i="1" dirty="0" smtClean="0">
                <a:ea typeface="에스코어 드림 6 Bold" panose="020B0703030302020204" pitchFamily="34" charset="-127"/>
              </a:rPr>
              <a:t> 종류별 적합한 </a:t>
            </a:r>
            <a:r>
              <a:rPr lang="ko-KR" altLang="en-US" sz="2400" b="1" i="1" dirty="0" err="1" smtClean="0">
                <a:ea typeface="에스코어 드림 6 Bold" panose="020B0703030302020204" pitchFamily="34" charset="-127"/>
              </a:rPr>
              <a:t>라운드슬링</a:t>
            </a:r>
            <a:r>
              <a:rPr lang="ko-KR" altLang="en-US" sz="2400" b="1" i="1" dirty="0" smtClean="0">
                <a:ea typeface="에스코어 드림 6 Bold" panose="020B0703030302020204" pitchFamily="34" charset="-127"/>
              </a:rPr>
              <a:t> 사양</a:t>
            </a:r>
            <a:endParaRPr lang="en-US" altLang="ko-KR" sz="2400" b="1" i="1" dirty="0" smtClean="0">
              <a:ea typeface="에스코어 드림 6 Bold" panose="020B0703030302020204" pitchFamily="34" charset="-127"/>
            </a:endParaRPr>
          </a:p>
          <a:p>
            <a:pPr marL="0" indent="0">
              <a:buNone/>
            </a:pPr>
            <a:endParaRPr lang="en-US" altLang="ko-KR" sz="1400" dirty="0" smtClean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 marL="0" indent="0">
              <a:buNone/>
            </a:pPr>
            <a:r>
              <a:rPr lang="en-US" altLang="ko-KR" sz="14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A</a:t>
            </a:r>
            <a:r>
              <a:rPr lang="en-US" altLang="ko-KR" sz="14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) CROSBY G-209 &amp; G-2130, GREENPIN G-4161 &amp; G-4163, Ω TYPE</a:t>
            </a:r>
          </a:p>
          <a:p>
            <a:pPr marL="0" indent="0">
              <a:buNone/>
            </a:pPr>
            <a:r>
              <a:rPr lang="en-US" altLang="ko-KR" sz="14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   </a:t>
            </a:r>
            <a:r>
              <a:rPr lang="en-US" altLang="ko-KR" sz="14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Material </a:t>
            </a:r>
            <a:r>
              <a:rPr lang="en-US" altLang="ko-KR" sz="14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: High Tensile Steel, Effective Width of Curved surface is only 75% of Width</a:t>
            </a:r>
            <a:endParaRPr lang="ko-KR" altLang="en-US" sz="1400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pic>
        <p:nvPicPr>
          <p:cNvPr id="4" name="그림 3" descr="사본 -POWERTEX.gif"/>
          <p:cNvPicPr>
            <a:picLocks noChangeAspect="1" noChangeArrowheads="1"/>
          </p:cNvPicPr>
          <p:nvPr/>
        </p:nvPicPr>
        <p:blipFill>
          <a:blip r:embed="rId2">
            <a:lum bright="26000"/>
          </a:blip>
          <a:srcRect/>
          <a:stretch>
            <a:fillRect/>
          </a:stretch>
        </p:blipFill>
        <p:spPr bwMode="auto">
          <a:xfrm>
            <a:off x="285750" y="357188"/>
            <a:ext cx="36671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858" y="1772816"/>
            <a:ext cx="4363075" cy="4329383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6364" y="1772816"/>
            <a:ext cx="1666047" cy="1419225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1710792"/>
            <a:ext cx="1157288" cy="1394322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6364" y="3254065"/>
            <a:ext cx="980079" cy="1110137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9483" y="3309070"/>
            <a:ext cx="1000125" cy="1000125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8889" y="4653136"/>
            <a:ext cx="1111972" cy="1095375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4653136"/>
            <a:ext cx="897072" cy="1105796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5709307" y="5702186"/>
            <a:ext cx="79208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altLang="ko-KR" sz="1000" dirty="0">
                <a:latin typeface="Century" panose="02040604050505020304" pitchFamily="18" charset="0"/>
              </a:rPr>
              <a:t>&lt;G-2130&gt;</a:t>
            </a:r>
            <a:endParaRPr lang="ko-KR" altLang="en-US" sz="1000" dirty="0"/>
          </a:p>
        </p:txBody>
      </p:sp>
      <p:sp>
        <p:nvSpPr>
          <p:cNvPr id="14" name="직사각형 13"/>
          <p:cNvSpPr/>
          <p:nvPr/>
        </p:nvSpPr>
        <p:spPr>
          <a:xfrm>
            <a:off x="7776232" y="4295456"/>
            <a:ext cx="83337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altLang="ko-KR" sz="1000" dirty="0">
                <a:latin typeface="Century" panose="02040604050505020304" pitchFamily="18" charset="0"/>
              </a:rPr>
              <a:t>&lt;G-4161&gt;</a:t>
            </a:r>
            <a:endParaRPr lang="ko-KR" altLang="en-US" sz="1000" dirty="0"/>
          </a:p>
        </p:txBody>
      </p:sp>
      <p:sp>
        <p:nvSpPr>
          <p:cNvPr id="15" name="직사각형 14"/>
          <p:cNvSpPr/>
          <p:nvPr/>
        </p:nvSpPr>
        <p:spPr>
          <a:xfrm>
            <a:off x="7884368" y="5702185"/>
            <a:ext cx="8589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altLang="ko-KR" sz="1000" dirty="0">
                <a:latin typeface="Century" panose="02040604050505020304" pitchFamily="18" charset="0"/>
              </a:rPr>
              <a:t>&lt;G-4163&gt;</a:t>
            </a:r>
            <a:endParaRPr lang="ko-KR" altLang="en-US" sz="1000" dirty="0"/>
          </a:p>
        </p:txBody>
      </p:sp>
      <p:sp>
        <p:nvSpPr>
          <p:cNvPr id="16" name="직사각형 15"/>
          <p:cNvSpPr/>
          <p:nvPr/>
        </p:nvSpPr>
        <p:spPr>
          <a:xfrm>
            <a:off x="5709307" y="4360222"/>
            <a:ext cx="72008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altLang="ko-KR" sz="1000" dirty="0">
                <a:latin typeface="Century" panose="02040604050505020304" pitchFamily="18" charset="0"/>
              </a:rPr>
              <a:t>&lt;G-209&gt;</a:t>
            </a:r>
            <a:endParaRPr lang="ko-KR" altLang="en-US" sz="1000" dirty="0"/>
          </a:p>
        </p:txBody>
      </p:sp>
      <p:sp>
        <p:nvSpPr>
          <p:cNvPr id="17" name="직사각형 16"/>
          <p:cNvSpPr/>
          <p:nvPr/>
        </p:nvSpPr>
        <p:spPr>
          <a:xfrm>
            <a:off x="5113933" y="1811235"/>
            <a:ext cx="82621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altLang="ko-KR" sz="1000" dirty="0">
                <a:latin typeface="Century" panose="02040604050505020304" pitchFamily="18" charset="0"/>
              </a:rPr>
              <a:t>&lt;</a:t>
            </a:r>
            <a:r>
              <a:rPr lang="en-US" altLang="ko-KR" sz="1000" dirty="0">
                <a:solidFill>
                  <a:schemeClr val="tx2"/>
                </a:solidFill>
                <a:latin typeface="Century" panose="02040604050505020304" pitchFamily="18" charset="0"/>
              </a:rPr>
              <a:t>fig.1</a:t>
            </a:r>
            <a:r>
              <a:rPr lang="en-US" altLang="ko-KR" sz="1000" dirty="0">
                <a:latin typeface="Century" panose="02040604050505020304" pitchFamily="18" charset="0"/>
              </a:rPr>
              <a:t>&gt;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4445801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3714744" y="428604"/>
            <a:ext cx="27146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2400" b="1" dirty="0">
                <a:solidFill>
                  <a:schemeClr val="tx1"/>
                </a:solidFill>
                <a:latin typeface="Arial Black" pitchFamily="34" charset="0"/>
                <a:ea typeface="휴먼매직체" pitchFamily="18" charset="-127"/>
              </a:rPr>
              <a:t>Round Slings</a:t>
            </a:r>
            <a:endParaRPr kumimoji="0" lang="ko-KR" altLang="en-US" sz="2400" b="1" dirty="0">
              <a:solidFill>
                <a:schemeClr val="tx1"/>
              </a:solidFill>
              <a:latin typeface="Arial Black" pitchFamily="34" charset="0"/>
              <a:ea typeface="휴먼매직체" pitchFamily="18" charset="-127"/>
            </a:endParaRPr>
          </a:p>
        </p:txBody>
      </p:sp>
      <p:pic>
        <p:nvPicPr>
          <p:cNvPr id="4" name="그림 3" descr="사본 -POWERTEX.gif"/>
          <p:cNvPicPr>
            <a:picLocks noChangeAspect="1" noChangeArrowheads="1"/>
          </p:cNvPicPr>
          <p:nvPr/>
        </p:nvPicPr>
        <p:blipFill>
          <a:blip r:embed="rId2">
            <a:lum bright="26000"/>
          </a:blip>
          <a:srcRect/>
          <a:stretch>
            <a:fillRect/>
          </a:stretch>
        </p:blipFill>
        <p:spPr bwMode="auto">
          <a:xfrm>
            <a:off x="285750" y="357188"/>
            <a:ext cx="36671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68" y="1710792"/>
            <a:ext cx="4463128" cy="4454512"/>
          </a:xfrm>
          <a:prstGeom prst="rect">
            <a:avLst/>
          </a:prstGeom>
        </p:spPr>
      </p:pic>
      <p:sp>
        <p:nvSpPr>
          <p:cNvPr id="7" name="내용 개체 틀 2"/>
          <p:cNvSpPr>
            <a:spLocks noGrp="1"/>
          </p:cNvSpPr>
          <p:nvPr>
            <p:ph idx="1"/>
          </p:nvPr>
        </p:nvSpPr>
        <p:spPr>
          <a:xfrm>
            <a:off x="369590" y="936306"/>
            <a:ext cx="7166570" cy="774485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altLang="ko-KR" sz="11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            </a:t>
            </a:r>
            <a:r>
              <a:rPr lang="en-US" altLang="ko-KR" sz="11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         </a:t>
            </a:r>
            <a:r>
              <a:rPr lang="ko-KR" altLang="en-US" sz="2400" b="1" i="1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각 </a:t>
            </a:r>
            <a:r>
              <a:rPr lang="ko-KR" altLang="en-US" sz="2400" b="1" i="1" dirty="0" err="1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샤클</a:t>
            </a:r>
            <a:r>
              <a:rPr lang="ko-KR" altLang="en-US" sz="2400" b="1" i="1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종류별 적합한 </a:t>
            </a:r>
            <a:r>
              <a:rPr lang="ko-KR" altLang="en-US" sz="2400" b="1" i="1" dirty="0" err="1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라운드슬링</a:t>
            </a:r>
            <a:r>
              <a:rPr lang="ko-KR" altLang="en-US" sz="2400" b="1" i="1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사양</a:t>
            </a:r>
            <a:endParaRPr lang="en-US" altLang="ko-KR" sz="2400" b="1" i="1" dirty="0" smtClean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 marL="0" indent="0">
              <a:buNone/>
            </a:pPr>
            <a:endParaRPr lang="en-US" altLang="ko-KR" sz="2000" b="1" i="1" dirty="0" smtClean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 marL="0" indent="0">
              <a:buNone/>
            </a:pPr>
            <a:r>
              <a:rPr lang="en-US" altLang="ko-KR" sz="16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          </a:t>
            </a:r>
            <a:r>
              <a:rPr lang="en-US" altLang="ko-KR" sz="17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B) CROSBY G-210 &amp; G-215, GREENPIN G-4151 &amp; 4153, D TYPE           </a:t>
            </a:r>
          </a:p>
          <a:p>
            <a:pPr marL="0" indent="0">
              <a:buNone/>
            </a:pPr>
            <a:r>
              <a:rPr lang="en-US" altLang="ko-KR" sz="17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           Material : High Tensile Steel, Effective Width of Curved surface is only 75% of Width</a:t>
            </a:r>
            <a:endParaRPr lang="ko-KR" altLang="en-US" sz="1700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6898" y="1849654"/>
            <a:ext cx="1644357" cy="1238029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1710792"/>
            <a:ext cx="999173" cy="1203822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7028" y="3139834"/>
            <a:ext cx="1037350" cy="1175007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3155967"/>
            <a:ext cx="1175007" cy="1175007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9891" y="4653136"/>
            <a:ext cx="1228725" cy="1228725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548" y="4735676"/>
            <a:ext cx="1133474" cy="1133474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>
          <a:xfrm>
            <a:off x="6069348" y="4360878"/>
            <a:ext cx="72008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altLang="ko-KR" sz="1000" dirty="0">
                <a:latin typeface="Century" panose="02040604050505020304" pitchFamily="18" charset="0"/>
              </a:rPr>
              <a:t>&lt;G-210&gt;</a:t>
            </a:r>
            <a:endParaRPr lang="ko-KR" altLang="en-US" sz="1000" dirty="0"/>
          </a:p>
        </p:txBody>
      </p:sp>
      <p:sp>
        <p:nvSpPr>
          <p:cNvPr id="16" name="직사각형 15"/>
          <p:cNvSpPr/>
          <p:nvPr/>
        </p:nvSpPr>
        <p:spPr>
          <a:xfrm>
            <a:off x="8001547" y="4410214"/>
            <a:ext cx="84180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altLang="ko-KR" sz="1000" dirty="0">
                <a:latin typeface="Century" panose="02040604050505020304" pitchFamily="18" charset="0"/>
              </a:rPr>
              <a:t>&lt;G-4151&gt;</a:t>
            </a:r>
            <a:endParaRPr lang="ko-KR" altLang="en-US" sz="1000" dirty="0"/>
          </a:p>
        </p:txBody>
      </p:sp>
      <p:sp>
        <p:nvSpPr>
          <p:cNvPr id="17" name="직사각형 16"/>
          <p:cNvSpPr/>
          <p:nvPr/>
        </p:nvSpPr>
        <p:spPr>
          <a:xfrm>
            <a:off x="6118370" y="5804787"/>
            <a:ext cx="72008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altLang="ko-KR" sz="1000" dirty="0">
                <a:latin typeface="Century" panose="02040604050505020304" pitchFamily="18" charset="0"/>
              </a:rPr>
              <a:t>&lt;G-215&gt;</a:t>
            </a:r>
            <a:endParaRPr lang="ko-KR" altLang="en-US" sz="1000" dirty="0"/>
          </a:p>
        </p:txBody>
      </p:sp>
      <p:sp>
        <p:nvSpPr>
          <p:cNvPr id="18" name="직사각형 17"/>
          <p:cNvSpPr/>
          <p:nvPr/>
        </p:nvSpPr>
        <p:spPr>
          <a:xfrm>
            <a:off x="8123270" y="5869150"/>
            <a:ext cx="76920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altLang="ko-KR" sz="1000" dirty="0">
                <a:latin typeface="Century" panose="02040604050505020304" pitchFamily="18" charset="0"/>
              </a:rPr>
              <a:t>&lt;G-4153&gt;</a:t>
            </a:r>
            <a:endParaRPr lang="ko-KR" altLang="en-US" sz="1000" dirty="0"/>
          </a:p>
        </p:txBody>
      </p:sp>
      <p:sp>
        <p:nvSpPr>
          <p:cNvPr id="19" name="직사각형 18"/>
          <p:cNvSpPr/>
          <p:nvPr/>
        </p:nvSpPr>
        <p:spPr>
          <a:xfrm>
            <a:off x="5466988" y="1699901"/>
            <a:ext cx="72008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altLang="ko-KR" sz="1000" dirty="0">
                <a:latin typeface="Century" panose="02040604050505020304" pitchFamily="18" charset="0"/>
              </a:rPr>
              <a:t>&lt;</a:t>
            </a:r>
            <a:r>
              <a:rPr lang="en-US" altLang="ko-KR" sz="1000" dirty="0">
                <a:solidFill>
                  <a:schemeClr val="tx2"/>
                </a:solidFill>
                <a:latin typeface="Century" panose="02040604050505020304" pitchFamily="18" charset="0"/>
              </a:rPr>
              <a:t>fig.2</a:t>
            </a:r>
            <a:r>
              <a:rPr lang="en-US" altLang="ko-KR" sz="1000" dirty="0">
                <a:latin typeface="Century" panose="02040604050505020304" pitchFamily="18" charset="0"/>
              </a:rPr>
              <a:t>&gt;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1368758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3714744" y="428604"/>
            <a:ext cx="27146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2400" b="1" dirty="0">
                <a:solidFill>
                  <a:schemeClr val="tx1"/>
                </a:solidFill>
                <a:latin typeface="Arial Black" pitchFamily="34" charset="0"/>
                <a:ea typeface="휴먼매직체" pitchFamily="18" charset="-127"/>
              </a:rPr>
              <a:t>Round Slings</a:t>
            </a:r>
            <a:endParaRPr kumimoji="0" lang="ko-KR" altLang="en-US" sz="2400" b="1" dirty="0">
              <a:solidFill>
                <a:schemeClr val="tx1"/>
              </a:solidFill>
              <a:latin typeface="Arial Black" pitchFamily="34" charset="0"/>
              <a:ea typeface="휴먼매직체" pitchFamily="18" charset="-127"/>
            </a:endParaRPr>
          </a:p>
        </p:txBody>
      </p:sp>
      <p:pic>
        <p:nvPicPr>
          <p:cNvPr id="4" name="그림 3" descr="사본 -POWERTEX.gif"/>
          <p:cNvPicPr>
            <a:picLocks noChangeAspect="1" noChangeArrowheads="1"/>
          </p:cNvPicPr>
          <p:nvPr/>
        </p:nvPicPr>
        <p:blipFill>
          <a:blip r:embed="rId2">
            <a:lum bright="26000"/>
          </a:blip>
          <a:srcRect/>
          <a:stretch>
            <a:fillRect/>
          </a:stretch>
        </p:blipFill>
        <p:spPr bwMode="auto">
          <a:xfrm>
            <a:off x="285750" y="357188"/>
            <a:ext cx="36671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657" y="1727330"/>
            <a:ext cx="4752528" cy="4449761"/>
          </a:xfrm>
          <a:prstGeom prst="rect">
            <a:avLst/>
          </a:prstGeom>
        </p:spPr>
      </p:pic>
      <p:sp>
        <p:nvSpPr>
          <p:cNvPr id="7" name="내용 개체 틀 2"/>
          <p:cNvSpPr>
            <a:spLocks noGrp="1"/>
          </p:cNvSpPr>
          <p:nvPr>
            <p:ph idx="1"/>
          </p:nvPr>
        </p:nvSpPr>
        <p:spPr>
          <a:xfrm>
            <a:off x="288218" y="997799"/>
            <a:ext cx="6122945" cy="681661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altLang="ko-KR" sz="18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   </a:t>
            </a:r>
            <a:r>
              <a:rPr lang="en-US" altLang="ko-KR" sz="18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                    </a:t>
            </a:r>
            <a:r>
              <a:rPr lang="ko-KR" altLang="en-US" b="1" i="1" dirty="0" smtClean="0">
                <a:ea typeface="에스코어 드림 6 Bold" panose="020B0703030302020204" pitchFamily="34" charset="-127"/>
              </a:rPr>
              <a:t>각 </a:t>
            </a:r>
            <a:r>
              <a:rPr lang="ko-KR" altLang="en-US" b="1" i="1" dirty="0" err="1" smtClean="0">
                <a:ea typeface="에스코어 드림 6 Bold" panose="020B0703030302020204" pitchFamily="34" charset="-127"/>
              </a:rPr>
              <a:t>샤클</a:t>
            </a:r>
            <a:r>
              <a:rPr lang="ko-KR" altLang="en-US" b="1" i="1" dirty="0" smtClean="0">
                <a:ea typeface="에스코어 드림 6 Bold" panose="020B0703030302020204" pitchFamily="34" charset="-127"/>
              </a:rPr>
              <a:t> 종류별 적합한 </a:t>
            </a:r>
            <a:r>
              <a:rPr lang="ko-KR" altLang="en-US" b="1" i="1" dirty="0" err="1" smtClean="0">
                <a:ea typeface="에스코어 드림 6 Bold" panose="020B0703030302020204" pitchFamily="34" charset="-127"/>
              </a:rPr>
              <a:t>라운드슬링</a:t>
            </a:r>
            <a:r>
              <a:rPr lang="ko-KR" altLang="en-US" b="1" i="1" dirty="0" smtClean="0">
                <a:ea typeface="에스코어 드림 6 Bold" panose="020B0703030302020204" pitchFamily="34" charset="-127"/>
              </a:rPr>
              <a:t> 사양</a:t>
            </a:r>
            <a:endParaRPr lang="en-US" altLang="ko-KR" b="1" i="1" dirty="0" smtClean="0">
              <a:ea typeface="에스코어 드림 6 Bold" panose="020B0703030302020204" pitchFamily="34" charset="-127"/>
            </a:endParaRPr>
          </a:p>
          <a:p>
            <a:pPr marL="0" indent="0">
              <a:buNone/>
            </a:pPr>
            <a:endParaRPr lang="en-US" altLang="ko-KR" sz="1900" b="1" i="1" dirty="0" smtClean="0">
              <a:ea typeface="에스코어 드림 6 Bold" panose="020B0703030302020204" pitchFamily="34" charset="-127"/>
            </a:endParaRPr>
          </a:p>
          <a:p>
            <a:pPr marL="0" indent="0">
              <a:buNone/>
            </a:pPr>
            <a:r>
              <a:rPr lang="en-US" altLang="ko-KR" sz="19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          </a:t>
            </a:r>
            <a:r>
              <a:rPr lang="en-US" altLang="ko-KR" sz="19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C) CROSBY G-2160, GREENPIN P-6033, WIDE BODY TYPE</a:t>
            </a:r>
          </a:p>
          <a:p>
            <a:pPr marL="0" indent="0">
              <a:buNone/>
            </a:pPr>
            <a:r>
              <a:rPr lang="en-US" altLang="ko-KR" sz="19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         </a:t>
            </a:r>
            <a:r>
              <a:rPr lang="en-US" altLang="ko-KR" sz="19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     </a:t>
            </a:r>
            <a:r>
              <a:rPr lang="en-US" altLang="ko-KR" sz="19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Material : ALLOY STEEL, Effective Width of Curved surface is only 75% of Width</a:t>
            </a:r>
            <a:endParaRPr lang="ko-KR" altLang="en-US" sz="1900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224" y="1727330"/>
            <a:ext cx="3625776" cy="1325843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536" y="3873696"/>
            <a:ext cx="1190624" cy="1190624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3894499"/>
            <a:ext cx="1447799" cy="1169821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62" y="3949895"/>
            <a:ext cx="861727" cy="1038225"/>
          </a:xfrm>
          <a:prstGeom prst="rect">
            <a:avLst/>
          </a:prstGeom>
        </p:spPr>
      </p:pic>
      <p:sp>
        <p:nvSpPr>
          <p:cNvPr id="13" name="직사각형 12"/>
          <p:cNvSpPr/>
          <p:nvPr/>
        </p:nvSpPr>
        <p:spPr>
          <a:xfrm>
            <a:off x="5918080" y="3194199"/>
            <a:ext cx="288032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altLang="ko-KR" sz="1000" dirty="0">
                <a:latin typeface="Century" panose="02040604050505020304" pitchFamily="18" charset="0"/>
              </a:rPr>
              <a:t>&lt;G-2160, CROSBY WIDE BODY SHACKLE&gt;</a:t>
            </a:r>
            <a:endParaRPr lang="ko-KR" altLang="en-US" sz="1000" dirty="0"/>
          </a:p>
        </p:txBody>
      </p:sp>
      <p:sp>
        <p:nvSpPr>
          <p:cNvPr id="14" name="직사각형 13"/>
          <p:cNvSpPr/>
          <p:nvPr/>
        </p:nvSpPr>
        <p:spPr>
          <a:xfrm>
            <a:off x="5918080" y="5228264"/>
            <a:ext cx="30464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altLang="ko-KR" sz="1000" dirty="0">
                <a:latin typeface="Century" panose="02040604050505020304" pitchFamily="18" charset="0"/>
              </a:rPr>
              <a:t>&lt;</a:t>
            </a:r>
            <a:r>
              <a:rPr lang="en-US" altLang="ko-KR" sz="1000" dirty="0">
                <a:solidFill>
                  <a:schemeClr val="tx2"/>
                </a:solidFill>
                <a:latin typeface="Century" panose="02040604050505020304" pitchFamily="18" charset="0"/>
              </a:rPr>
              <a:t>fig 3</a:t>
            </a:r>
            <a:r>
              <a:rPr lang="en-US" altLang="ko-KR" sz="1000" dirty="0">
                <a:latin typeface="Century" panose="02040604050505020304" pitchFamily="18" charset="0"/>
              </a:rPr>
              <a:t>, P-6033, GREENPIN SLING SHACKLE&gt;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41623468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3714744" y="428604"/>
            <a:ext cx="27146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2400" b="1" dirty="0">
                <a:solidFill>
                  <a:schemeClr val="tx1"/>
                </a:solidFill>
                <a:latin typeface="Arial Black" pitchFamily="34" charset="0"/>
                <a:ea typeface="휴먼매직체" pitchFamily="18" charset="-127"/>
              </a:rPr>
              <a:t>Round Slings</a:t>
            </a:r>
            <a:endParaRPr kumimoji="0" lang="ko-KR" altLang="en-US" sz="2400" b="1" dirty="0">
              <a:solidFill>
                <a:schemeClr val="tx1"/>
              </a:solidFill>
              <a:latin typeface="Arial Black" pitchFamily="34" charset="0"/>
              <a:ea typeface="휴먼매직체" pitchFamily="18" charset="-127"/>
            </a:endParaRPr>
          </a:p>
        </p:txBody>
      </p:sp>
      <p:pic>
        <p:nvPicPr>
          <p:cNvPr id="4" name="그림 3" descr="사본 -POWERTEX.gif"/>
          <p:cNvPicPr>
            <a:picLocks noChangeAspect="1" noChangeArrowheads="1"/>
          </p:cNvPicPr>
          <p:nvPr/>
        </p:nvPicPr>
        <p:blipFill>
          <a:blip r:embed="rId2">
            <a:lum bright="26000"/>
          </a:blip>
          <a:srcRect/>
          <a:stretch>
            <a:fillRect/>
          </a:stretch>
        </p:blipFill>
        <p:spPr bwMode="auto">
          <a:xfrm>
            <a:off x="285750" y="357188"/>
            <a:ext cx="36671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722" y="1734356"/>
            <a:ext cx="4840204" cy="4466443"/>
          </a:xfrm>
          <a:prstGeom prst="rect">
            <a:avLst/>
          </a:prstGeom>
        </p:spPr>
      </p:pic>
      <p:sp>
        <p:nvSpPr>
          <p:cNvPr id="7" name="내용 개체 틀 2"/>
          <p:cNvSpPr>
            <a:spLocks noGrp="1"/>
          </p:cNvSpPr>
          <p:nvPr>
            <p:ph idx="1"/>
          </p:nvPr>
        </p:nvSpPr>
        <p:spPr>
          <a:xfrm>
            <a:off x="451544" y="1045479"/>
            <a:ext cx="5839705" cy="681661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altLang="ko-KR" sz="20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  </a:t>
            </a:r>
            <a:r>
              <a:rPr lang="en-US" altLang="ko-KR" sz="20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      </a:t>
            </a:r>
            <a:r>
              <a:rPr lang="ko-KR" altLang="en-US" sz="2500" b="1" i="1" dirty="0" smtClean="0">
                <a:ea typeface="에스코어 드림 6 Bold" panose="020B0703030302020204" pitchFamily="34" charset="-127"/>
              </a:rPr>
              <a:t>각 </a:t>
            </a:r>
            <a:r>
              <a:rPr lang="ko-KR" altLang="en-US" sz="2500" b="1" i="1" dirty="0" err="1" smtClean="0">
                <a:ea typeface="에스코어 드림 6 Bold" panose="020B0703030302020204" pitchFamily="34" charset="-127"/>
              </a:rPr>
              <a:t>샤클</a:t>
            </a:r>
            <a:r>
              <a:rPr lang="ko-KR" altLang="en-US" sz="2500" b="1" i="1" dirty="0" smtClean="0">
                <a:ea typeface="에스코어 드림 6 Bold" panose="020B0703030302020204" pitchFamily="34" charset="-127"/>
              </a:rPr>
              <a:t> 종류별 적합한 </a:t>
            </a:r>
            <a:r>
              <a:rPr lang="ko-KR" altLang="en-US" sz="2500" b="1" i="1" dirty="0" err="1" smtClean="0">
                <a:ea typeface="에스코어 드림 6 Bold" panose="020B0703030302020204" pitchFamily="34" charset="-127"/>
              </a:rPr>
              <a:t>라운드슬링</a:t>
            </a:r>
            <a:r>
              <a:rPr lang="ko-KR" altLang="en-US" sz="2500" b="1" i="1" dirty="0" smtClean="0">
                <a:ea typeface="에스코어 드림 6 Bold" panose="020B0703030302020204" pitchFamily="34" charset="-127"/>
              </a:rPr>
              <a:t> 사양</a:t>
            </a:r>
            <a:endParaRPr lang="en-US" altLang="ko-KR" sz="2500" b="1" i="1" dirty="0" smtClean="0">
              <a:ea typeface="에스코어 드림 6 Bold" panose="020B0703030302020204" pitchFamily="34" charset="-127"/>
            </a:endParaRPr>
          </a:p>
          <a:p>
            <a:pPr marL="0" indent="0">
              <a:buNone/>
            </a:pPr>
            <a:endParaRPr lang="en-US" altLang="ko-KR" sz="2000" b="1" i="1" dirty="0" smtClean="0">
              <a:ea typeface="에스코어 드림 6 Bold" panose="020B0703030302020204" pitchFamily="34" charset="-127"/>
            </a:endParaRPr>
          </a:p>
          <a:p>
            <a:pPr marL="0" indent="0">
              <a:buNone/>
            </a:pPr>
            <a:r>
              <a:rPr lang="en-US" altLang="ko-KR" sz="1100" dirty="0" smtClean="0">
                <a:ea typeface="에스코어 드림 6 Bold" panose="020B0703030302020204" pitchFamily="34" charset="-127"/>
              </a:rPr>
              <a:t>         </a:t>
            </a:r>
            <a:r>
              <a:rPr lang="en-US" altLang="ko-KR" sz="17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D) CROSBY ANCHOR SHACKLE, G-2140 / GREENPIN SUPER SHACKLES, G-5263                 </a:t>
            </a:r>
          </a:p>
          <a:p>
            <a:pPr marL="0" indent="0">
              <a:buNone/>
            </a:pPr>
            <a:r>
              <a:rPr lang="en-US" altLang="ko-KR" sz="17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       </a:t>
            </a:r>
            <a:r>
              <a:rPr lang="en-US" altLang="ko-KR" sz="17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</a:t>
            </a:r>
            <a:r>
              <a:rPr lang="en-US" altLang="ko-KR" sz="17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Material : ALLOY STEEL, Effective Width of Curved surface is only 75% of Width</a:t>
            </a:r>
            <a:endParaRPr lang="ko-KR" altLang="en-US" sz="1700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5002358"/>
            <a:ext cx="3190424" cy="1009216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743449"/>
            <a:ext cx="1295399" cy="1295399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4573" y="1706186"/>
            <a:ext cx="1622627" cy="1369923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5868144" y="3071505"/>
            <a:ext cx="30464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altLang="ko-KR" sz="1000" dirty="0">
                <a:latin typeface="Century" panose="02040604050505020304" pitchFamily="18" charset="0"/>
              </a:rPr>
              <a:t>&lt;</a:t>
            </a:r>
            <a:r>
              <a:rPr lang="en-US" altLang="ko-KR" sz="1000" dirty="0">
                <a:solidFill>
                  <a:schemeClr val="tx2"/>
                </a:solidFill>
                <a:latin typeface="Century" panose="02040604050505020304" pitchFamily="18" charset="0"/>
              </a:rPr>
              <a:t>fig 4</a:t>
            </a:r>
            <a:r>
              <a:rPr lang="en-US" altLang="ko-KR" sz="1000" dirty="0">
                <a:latin typeface="Century" panose="02040604050505020304" pitchFamily="18" charset="0"/>
              </a:rPr>
              <a:t>, P-5263, GREENPIN SUPER SHACKLE&gt;</a:t>
            </a:r>
            <a:endParaRPr lang="ko-KR" altLang="en-US" sz="100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3395424"/>
            <a:ext cx="3262432" cy="146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9653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내용 개체 틀 2"/>
          <p:cNvSpPr>
            <a:spLocks noGrp="1"/>
          </p:cNvSpPr>
          <p:nvPr>
            <p:ph idx="1"/>
          </p:nvPr>
        </p:nvSpPr>
        <p:spPr>
          <a:xfrm>
            <a:off x="323526" y="1340768"/>
            <a:ext cx="6120681" cy="828000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en-US" altLang="ko-KR" sz="2400">
                <a:latin typeface="HY견고딕"/>
                <a:ea typeface="HY견고딕"/>
              </a:rPr>
              <a:t>   </a:t>
            </a:r>
            <a:r>
              <a:rPr lang="ko-KR" altLang="en-US" sz="2400" b="1" i="1">
                <a:latin typeface="HY견고딕"/>
                <a:ea typeface="HY견고딕"/>
              </a:rPr>
              <a:t>샤클 결속 각도에 따른 사용하중 변화</a:t>
            </a:r>
            <a:endParaRPr lang="en-US" altLang="ko-KR" sz="2400" b="1" i="1">
              <a:latin typeface="HY견고딕"/>
              <a:ea typeface="HY견고딕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755576" y="4768691"/>
            <a:ext cx="3816423" cy="1180589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683568" y="2608451"/>
            <a:ext cx="3900511" cy="1890699"/>
          </a:xfrm>
          <a:prstGeom prst="rect">
            <a:avLst/>
          </a:prstGeom>
        </p:spPr>
      </p:pic>
      <p:sp>
        <p:nvSpPr>
          <p:cNvPr id="13" name="내용 개체 틀 2"/>
          <p:cNvSpPr txBox="1"/>
          <p:nvPr/>
        </p:nvSpPr>
        <p:spPr>
          <a:xfrm>
            <a:off x="4788024" y="2564904"/>
            <a:ext cx="4104456" cy="995786"/>
          </a:xfrm>
          <a:prstGeom prst="rect">
            <a:avLst/>
          </a:prstGeom>
        </p:spPr>
        <p:txBody>
          <a:bodyPr vert="horz">
            <a:noAutofit/>
          </a:bodyPr>
          <a:lstStyle>
            <a:lvl1pPr marL="342900" indent="-342900" algn="l" rtl="0" eaLnBrk="1" latinLnBrk="1" hangingPunct="1">
              <a:spcBef>
                <a:spcPct val="20000"/>
              </a:spcBef>
              <a:buSzPct val="70000"/>
              <a:buFont typeface="Wingdings"/>
              <a:buChar char="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1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120000"/>
              <a:buFont typeface="Arial"/>
              <a:buChar char="•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1" hangingPunct="1">
              <a:spcBef>
                <a:spcPct val="20000"/>
              </a:spcBef>
              <a:buClr>
                <a:schemeClr val="tx2"/>
              </a:buClr>
              <a:buSzPct val="120000"/>
              <a:buFont typeface="Arial"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1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Font typeface="Arial"/>
              <a:buChar char="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1" hangingPunct="1">
              <a:spcBef>
                <a:spcPct val="20000"/>
              </a:spcBef>
              <a:buClr>
                <a:schemeClr val="tx2"/>
              </a:buClr>
              <a:buFont typeface="Arial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1" hangingPunct="1">
              <a:spcBef>
                <a:spcPct val="20000"/>
              </a:spcBef>
              <a:buClr>
                <a:schemeClr val="tx2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/>
              <a:buChar char="•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1" hangingPunct="1">
              <a:spcBef>
                <a:spcPct val="20000"/>
              </a:spcBef>
              <a:buClr>
                <a:schemeClr val="tx2"/>
              </a:buClr>
              <a:buFont typeface="Arial"/>
              <a:buChar char="•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0"/>
              </a:spcAft>
              <a:buFont typeface="Wingdings"/>
              <a:buNone/>
              <a:defRPr/>
            </a:pPr>
            <a:r>
              <a:rPr lang="ko-KR" altLang="en-US" sz="1200">
                <a:latin typeface="HY견고딕"/>
                <a:ea typeface="HY견고딕"/>
              </a:rPr>
              <a:t>샤클과 라운드 슬링의 결속 각도는</a:t>
            </a:r>
          </a:p>
          <a:p>
            <a:pPr marL="0" indent="0">
              <a:spcAft>
                <a:spcPts val="0"/>
              </a:spcAft>
              <a:buFont typeface="Wingdings"/>
              <a:buNone/>
              <a:defRPr/>
            </a:pPr>
            <a:r>
              <a:rPr lang="ko-KR" altLang="en-US" sz="1200">
                <a:latin typeface="HY견고딕"/>
                <a:ea typeface="HY견고딕"/>
              </a:rPr>
              <a:t>그림과 같이 최대 </a:t>
            </a:r>
            <a:r>
              <a:rPr lang="en-US" altLang="ko-KR" sz="1200">
                <a:latin typeface="HY견고딕"/>
                <a:ea typeface="HY견고딕"/>
              </a:rPr>
              <a:t>120°</a:t>
            </a:r>
            <a:r>
              <a:rPr lang="ko-KR" altLang="en-US" sz="1200">
                <a:latin typeface="HY견고딕"/>
                <a:ea typeface="HY견고딕"/>
              </a:rPr>
              <a:t>를 넘기지 않아야 하며</a:t>
            </a:r>
            <a:r>
              <a:rPr lang="en-US" altLang="ko-KR" sz="1200">
                <a:latin typeface="HY견고딕"/>
                <a:ea typeface="HY견고딕"/>
              </a:rPr>
              <a:t>,</a:t>
            </a:r>
          </a:p>
          <a:p>
            <a:pPr marL="0" indent="0">
              <a:spcAft>
                <a:spcPts val="0"/>
              </a:spcAft>
              <a:buFont typeface="Wingdings"/>
              <a:buNone/>
              <a:defRPr/>
            </a:pPr>
            <a:r>
              <a:rPr lang="ko-KR" altLang="en-US" sz="1200">
                <a:latin typeface="HY견고딕"/>
                <a:ea typeface="HY견고딕"/>
              </a:rPr>
              <a:t>샤클에 걸리는 하중에 따른 사용 하중의 변화를 </a:t>
            </a:r>
          </a:p>
          <a:p>
            <a:pPr marL="0" indent="0">
              <a:spcAft>
                <a:spcPts val="0"/>
              </a:spcAft>
              <a:buFont typeface="Wingdings"/>
              <a:buNone/>
              <a:defRPr/>
            </a:pPr>
            <a:r>
              <a:rPr lang="ko-KR" altLang="en-US" sz="1200">
                <a:latin typeface="HY견고딕"/>
                <a:ea typeface="HY견고딕"/>
              </a:rPr>
              <a:t>충분히 계산한 후에</a:t>
            </a:r>
            <a:r>
              <a:rPr lang="en-US" altLang="ko-KR" sz="1200">
                <a:latin typeface="HY견고딕"/>
                <a:ea typeface="HY견고딕"/>
              </a:rPr>
              <a:t> </a:t>
            </a:r>
            <a:r>
              <a:rPr lang="ko-KR" altLang="en-US" sz="1200">
                <a:latin typeface="HY견고딕"/>
                <a:ea typeface="HY견고딕"/>
              </a:rPr>
              <a:t>사용하여야 합니다</a:t>
            </a:r>
            <a:r>
              <a:rPr lang="en-US" altLang="ko-KR" sz="1200">
                <a:latin typeface="HY견고딕"/>
                <a:ea typeface="HY견고딕"/>
              </a:rPr>
              <a:t>.</a:t>
            </a:r>
            <a:r>
              <a:rPr lang="ko-KR" altLang="en-US" sz="1200">
                <a:latin typeface="HY견고딕"/>
                <a:ea typeface="HY견고딕"/>
              </a:rPr>
              <a:t> </a:t>
            </a:r>
            <a:endParaRPr lang="en-US" altLang="ko-KR" sz="1200" b="1" i="1">
              <a:latin typeface="HY견고딕"/>
              <a:ea typeface="HY견고딕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4860033" y="3688463"/>
            <a:ext cx="3722639" cy="2254195"/>
          </a:xfrm>
          <a:prstGeom prst="rect">
            <a:avLst/>
          </a:prstGeom>
        </p:spPr>
      </p:pic>
      <p:pic>
        <p:nvPicPr>
          <p:cNvPr id="10" name="그림 3" descr="사본 -POWERTEX.gif"/>
          <p:cNvPicPr>
            <a:picLocks noChangeAspect="1" noChangeArrowheads="1"/>
          </p:cNvPicPr>
          <p:nvPr/>
        </p:nvPicPr>
        <p:blipFill rotWithShape="1">
          <a:blip r:embed="rId5">
            <a:lum bright="3000"/>
          </a:blip>
          <a:srcRect/>
          <a:stretch>
            <a:fillRect/>
          </a:stretch>
        </p:blipFill>
        <p:spPr>
          <a:xfrm>
            <a:off x="285750" y="357188"/>
            <a:ext cx="3667125" cy="571500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11" name="TextBox 4"/>
          <p:cNvSpPr txBox="1">
            <a:spLocks noChangeArrowheads="1"/>
          </p:cNvSpPr>
          <p:nvPr/>
        </p:nvSpPr>
        <p:spPr>
          <a:xfrm>
            <a:off x="3857625" y="558800"/>
            <a:ext cx="2000250" cy="369888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lvl="0">
              <a:defRPr/>
            </a:pPr>
            <a:r>
              <a:rPr kumimoji="0" lang="en-US" altLang="ko-KR" b="1">
                <a:latin typeface="Arial Black"/>
                <a:ea typeface="휴먼매직체"/>
              </a:rPr>
              <a:t>Round Slings</a:t>
            </a:r>
            <a:endParaRPr kumimoji="0" lang="ko-KR" altLang="en-US" b="1">
              <a:latin typeface="Arial Black"/>
              <a:ea typeface="휴먼매직체"/>
            </a:endParaRPr>
          </a:p>
        </p:txBody>
      </p:sp>
      <p:sp>
        <p:nvSpPr>
          <p:cNvPr id="1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E9C1B4-0FBA-4A89-B285-4311949E98B9}" type="slidenum">
              <a:rPr lang="en-US" altLang="en-US"/>
              <a:pPr>
                <a:defRPr/>
              </a:pPr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5592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내용 개체 틀 2"/>
          <p:cNvSpPr>
            <a:spLocks noGrp="1"/>
          </p:cNvSpPr>
          <p:nvPr>
            <p:ph idx="1"/>
          </p:nvPr>
        </p:nvSpPr>
        <p:spPr>
          <a:xfrm>
            <a:off x="457200" y="1643049"/>
            <a:ext cx="8186738" cy="4429157"/>
          </a:xfrm>
        </p:spPr>
        <p:txBody>
          <a:bodyPr>
            <a:normAutofit/>
          </a:bodyPr>
          <a:lstStyle/>
          <a:p>
            <a:pPr eaLnBrk="1" hangingPunct="1">
              <a:lnSpc>
                <a:spcPct val="200000"/>
              </a:lnSpc>
              <a:buFont typeface="Wingdings" pitchFamily="2" charset="2"/>
              <a:buNone/>
            </a:pPr>
            <a:endParaRPr lang="en-US" altLang="ko-KR" sz="2000" dirty="0">
              <a:ea typeface="에스코어 드림 6 Bold" panose="020B0703030302020204" pitchFamily="34" charset="-127"/>
            </a:endParaRPr>
          </a:p>
          <a:p>
            <a:pPr>
              <a:lnSpc>
                <a:spcPct val="200000"/>
              </a:lnSpc>
              <a:buNone/>
            </a:pPr>
            <a:r>
              <a:rPr lang="ko-KR" altLang="en-US" sz="2000" dirty="0">
                <a:ea typeface="에스코어 드림 6 Bold" panose="020B0703030302020204" pitchFamily="34" charset="-127"/>
              </a:rPr>
              <a:t>자격을 갖춘 개인을 지정하여 </a:t>
            </a:r>
            <a:endParaRPr lang="en-US" altLang="ko-KR" sz="2000" dirty="0" smtClean="0">
              <a:ea typeface="에스코어 드림 6 Bold" panose="020B0703030302020204" pitchFamily="34" charset="-127"/>
            </a:endParaRPr>
          </a:p>
          <a:p>
            <a:pPr>
              <a:lnSpc>
                <a:spcPct val="200000"/>
              </a:lnSpc>
              <a:buNone/>
            </a:pPr>
            <a:r>
              <a:rPr lang="ko-KR" altLang="en-US" sz="2000" dirty="0" err="1" smtClean="0">
                <a:ea typeface="에스코어 드림 6 Bold" panose="020B0703030302020204" pitchFamily="34" charset="-127"/>
              </a:rPr>
              <a:t>슬링</a:t>
            </a:r>
            <a:r>
              <a:rPr lang="ko-KR" altLang="en-US" sz="2000" dirty="0" smtClean="0">
                <a:ea typeface="에스코어 드림 6 Bold" panose="020B0703030302020204" pitchFamily="34" charset="-127"/>
              </a:rPr>
              <a:t> </a:t>
            </a:r>
            <a:r>
              <a:rPr lang="ko-KR" altLang="en-US" sz="2000" dirty="0">
                <a:ea typeface="에스코어 드림 6 Bold" panose="020B0703030302020204" pitchFamily="34" charset="-127"/>
              </a:rPr>
              <a:t>및 </a:t>
            </a:r>
            <a:r>
              <a:rPr lang="en-US" altLang="ko-KR" sz="20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FITTING</a:t>
            </a:r>
            <a:r>
              <a:rPr lang="ko-KR" altLang="en-US" sz="2000" dirty="0" smtClean="0">
                <a:ea typeface="에스코어 드림 6 Bold" panose="020B0703030302020204" pitchFamily="34" charset="-127"/>
              </a:rPr>
              <a:t>의 </a:t>
            </a:r>
            <a:r>
              <a:rPr lang="ko-KR" altLang="en-US" sz="2000" dirty="0">
                <a:ea typeface="에스코어 드림 6 Bold" panose="020B0703030302020204" pitchFamily="34" charset="-127"/>
              </a:rPr>
              <a:t>일일 검사 </a:t>
            </a:r>
            <a:endParaRPr lang="en-US" altLang="ko-KR" sz="2000" dirty="0" smtClean="0">
              <a:ea typeface="에스코어 드림 6 Bold" panose="020B0703030302020204" pitchFamily="34" charset="-127"/>
            </a:endParaRPr>
          </a:p>
          <a:p>
            <a:pPr>
              <a:lnSpc>
                <a:spcPct val="200000"/>
              </a:lnSpc>
              <a:buNone/>
            </a:pPr>
            <a:endParaRPr lang="en-US" altLang="ko-KR" sz="2000" dirty="0">
              <a:ea typeface="에스코어 드림 6 Bold" panose="020B0703030302020204" pitchFamily="34" charset="-127"/>
            </a:endParaRPr>
          </a:p>
          <a:p>
            <a:pPr>
              <a:lnSpc>
                <a:spcPct val="200000"/>
              </a:lnSpc>
              <a:buNone/>
            </a:pPr>
            <a:r>
              <a:rPr lang="ko-KR" altLang="en-US" sz="2000" dirty="0" smtClean="0">
                <a:ea typeface="에스코어 드림 6 Bold" panose="020B0703030302020204" pitchFamily="34" charset="-127"/>
              </a:rPr>
              <a:t>사용하기 </a:t>
            </a:r>
            <a:r>
              <a:rPr lang="ko-KR" altLang="en-US" sz="2000" dirty="0">
                <a:ea typeface="에스코어 드림 6 Bold" panose="020B0703030302020204" pitchFamily="34" charset="-127"/>
              </a:rPr>
              <a:t>전에 손상이나 결함의 징후가 </a:t>
            </a:r>
            <a:endParaRPr lang="en-US" altLang="ko-KR" sz="2000" dirty="0" smtClean="0">
              <a:ea typeface="에스코어 드림 6 Bold" panose="020B0703030302020204" pitchFamily="34" charset="-127"/>
            </a:endParaRPr>
          </a:p>
          <a:p>
            <a:pPr>
              <a:lnSpc>
                <a:spcPct val="200000"/>
              </a:lnSpc>
              <a:buNone/>
            </a:pPr>
            <a:r>
              <a:rPr lang="ko-KR" altLang="en-US" sz="2000" dirty="0" smtClean="0">
                <a:ea typeface="에스코어 드림 6 Bold" panose="020B0703030302020204" pitchFamily="34" charset="-127"/>
              </a:rPr>
              <a:t>있는지 </a:t>
            </a:r>
            <a:r>
              <a:rPr lang="ko-KR" altLang="en-US" sz="2000" dirty="0">
                <a:ea typeface="에스코어 드림 6 Bold" panose="020B0703030302020204" pitchFamily="34" charset="-127"/>
              </a:rPr>
              <a:t>확인하십시오</a:t>
            </a:r>
            <a:r>
              <a:rPr lang="en-US" altLang="ko-KR" sz="2000" dirty="0">
                <a:ea typeface="에스코어 드림 6 Bold" panose="020B0703030302020204" pitchFamily="34" charset="-127"/>
              </a:rPr>
              <a:t>.</a:t>
            </a:r>
            <a:endParaRPr lang="ko-KR" altLang="en-US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pic>
        <p:nvPicPr>
          <p:cNvPr id="24579" name="그림 3" descr="사본 -POWERTEX.gif"/>
          <p:cNvPicPr>
            <a:picLocks noChangeAspect="1" noChangeArrowheads="1"/>
          </p:cNvPicPr>
          <p:nvPr/>
        </p:nvPicPr>
        <p:blipFill>
          <a:blip r:embed="rId2">
            <a:lum bright="26000"/>
          </a:blip>
          <a:srcRect/>
          <a:stretch>
            <a:fillRect/>
          </a:stretch>
        </p:blipFill>
        <p:spPr bwMode="auto">
          <a:xfrm>
            <a:off x="285750" y="357188"/>
            <a:ext cx="36671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TextBox 4"/>
          <p:cNvSpPr txBox="1">
            <a:spLocks noChangeArrowheads="1"/>
          </p:cNvSpPr>
          <p:nvPr/>
        </p:nvSpPr>
        <p:spPr bwMode="auto">
          <a:xfrm>
            <a:off x="3857625" y="558800"/>
            <a:ext cx="2000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latin typeface="Arial Black" pitchFamily="34" charset="0"/>
                <a:ea typeface="휴먼매직체" pitchFamily="18" charset="-127"/>
              </a:rPr>
              <a:t>Round Slings</a:t>
            </a:r>
            <a:endParaRPr kumimoji="0" lang="ko-KR" altLang="en-US" b="1">
              <a:latin typeface="Arial Black" pitchFamily="34" charset="0"/>
              <a:ea typeface="휴먼매직체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2924944"/>
            <a:ext cx="2991818" cy="2520280"/>
          </a:xfrm>
          <a:prstGeom prst="rect">
            <a:avLst/>
          </a:prstGeom>
        </p:spPr>
      </p:pic>
      <p:sp>
        <p:nvSpPr>
          <p:cNvPr id="6" name="Rectangle 11">
            <a:extLst>
              <a:ext uri="{FF2B5EF4-FFF2-40B4-BE49-F238E27FC236}">
                <a16:creationId xmlns:a16="http://schemas.microsoft.com/office/drawing/2014/main" id="{4279B0BB-7268-4938-B5FF-7BC747952AFC}"/>
              </a:ext>
            </a:extLst>
          </p:cNvPr>
          <p:cNvSpPr/>
          <p:nvPr/>
        </p:nvSpPr>
        <p:spPr>
          <a:xfrm>
            <a:off x="544896" y="1607336"/>
            <a:ext cx="1434816" cy="74154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198B80-0C59-48DC-A11A-72FEE5D4D550}"/>
              </a:ext>
            </a:extLst>
          </p:cNvPr>
          <p:cNvSpPr txBox="1"/>
          <p:nvPr/>
        </p:nvSpPr>
        <p:spPr>
          <a:xfrm>
            <a:off x="683568" y="1747275"/>
            <a:ext cx="1296144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ko-KR" altLang="en-US" sz="2400" spc="225" dirty="0" smtClean="0">
                <a:solidFill>
                  <a:schemeClr val="bg1"/>
                </a:solidFill>
                <a:latin typeface="에스코어 드림 8 Heavy" panose="020B0903030302020204" pitchFamily="34" charset="-127"/>
                <a:ea typeface="에스코어 드림 8 Heavy" panose="020B0903030302020204" pitchFamily="34" charset="-127"/>
                <a:cs typeface="Arial" panose="020B0604020202020204" pitchFamily="34" charset="0"/>
              </a:rPr>
              <a:t>점 검</a:t>
            </a:r>
            <a:r>
              <a:rPr lang="en-US" sz="2400" spc="225" dirty="0" smtClean="0">
                <a:solidFill>
                  <a:schemeClr val="bg1"/>
                </a:solidFill>
                <a:latin typeface="에스코어 드림 8 Heavy" panose="020B0903030302020204" pitchFamily="34" charset="-127"/>
                <a:ea typeface="에스코어 드림 8 Heavy" panose="020B0903030302020204" pitchFamily="34" charset="-127"/>
                <a:cs typeface="Arial" panose="020B0604020202020204" pitchFamily="34" charset="0"/>
              </a:rPr>
              <a:t> </a:t>
            </a:r>
            <a:r>
              <a:rPr lang="en-US" sz="2400" spc="225" dirty="0">
                <a:solidFill>
                  <a:schemeClr val="bg1"/>
                </a:solidFill>
                <a:latin typeface="에스코어 드림 8 Heavy" panose="020B0903030302020204" pitchFamily="34" charset="-127"/>
                <a:ea typeface="에스코어 드림 8 Heavy" panose="020B0903030302020204" pitchFamily="34" charset="-127"/>
                <a:cs typeface="Arial" panose="020B0604020202020204" pitchFamily="34" charset="0"/>
              </a:rPr>
              <a:t>: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내용 개체 틀 2"/>
          <p:cNvSpPr>
            <a:spLocks noGrp="1"/>
          </p:cNvSpPr>
          <p:nvPr>
            <p:ph idx="1"/>
          </p:nvPr>
        </p:nvSpPr>
        <p:spPr>
          <a:xfrm>
            <a:off x="457200" y="1643049"/>
            <a:ext cx="8186738" cy="4429157"/>
          </a:xfrm>
        </p:spPr>
        <p:txBody>
          <a:bodyPr>
            <a:normAutofit/>
          </a:bodyPr>
          <a:lstStyle/>
          <a:p>
            <a:pPr latinLnBrk="0">
              <a:lnSpc>
                <a:spcPct val="170000"/>
              </a:lnSpc>
              <a:buNone/>
            </a:pPr>
            <a:r>
              <a:rPr lang="ko-KR" altLang="en-US" sz="1600" dirty="0">
                <a:ea typeface="에스코어 드림 6 Bold" panose="020B0703030302020204" pitchFamily="34" charset="-127"/>
              </a:rPr>
              <a:t>자격을 갖춘 </a:t>
            </a:r>
            <a:r>
              <a:rPr lang="ko-KR" altLang="en-US" sz="1600" dirty="0" smtClean="0">
                <a:ea typeface="에스코어 드림 6 Bold" panose="020B0703030302020204" pitchFamily="34" charset="-127"/>
              </a:rPr>
              <a:t>개인이 필요에 </a:t>
            </a:r>
            <a:r>
              <a:rPr lang="ko-KR" altLang="en-US" sz="1600" dirty="0">
                <a:ea typeface="에스코어 드림 6 Bold" panose="020B0703030302020204" pitchFamily="34" charset="-127"/>
              </a:rPr>
              <a:t>따라 </a:t>
            </a:r>
            <a:r>
              <a:rPr lang="ko-KR" altLang="en-US" sz="1600" dirty="0" err="1" smtClean="0">
                <a:ea typeface="에스코어 드림 6 Bold" panose="020B0703030302020204" pitchFamily="34" charset="-127"/>
              </a:rPr>
              <a:t>정기점검해야하며</a:t>
            </a:r>
            <a:r>
              <a:rPr lang="en-US" altLang="ko-KR" sz="1600" dirty="0" smtClean="0">
                <a:ea typeface="에스코어 드림 6 Bold" panose="020B0703030302020204" pitchFamily="34" charset="-127"/>
              </a:rPr>
              <a:t>, </a:t>
            </a:r>
          </a:p>
          <a:p>
            <a:pPr latinLnBrk="0">
              <a:lnSpc>
                <a:spcPct val="170000"/>
              </a:lnSpc>
              <a:buNone/>
            </a:pPr>
            <a:r>
              <a:rPr lang="ko-KR" altLang="en-US" sz="1600" dirty="0" smtClean="0">
                <a:ea typeface="에스코어 드림 6 Bold" panose="020B0703030302020204" pitchFamily="34" charset="-127"/>
              </a:rPr>
              <a:t>아래 조건에 </a:t>
            </a:r>
            <a:r>
              <a:rPr lang="ko-KR" altLang="en-US" sz="1600" dirty="0">
                <a:ea typeface="에스코어 드림 6 Bold" panose="020B0703030302020204" pitchFamily="34" charset="-127"/>
              </a:rPr>
              <a:t>의해 결정된 </a:t>
            </a:r>
            <a:r>
              <a:rPr lang="ko-KR" altLang="en-US" sz="1600" dirty="0" smtClean="0">
                <a:ea typeface="에스코어 드림 6 Bold" panose="020B0703030302020204" pitchFamily="34" charset="-127"/>
              </a:rPr>
              <a:t>주기에 따라서 점검은 진행되어야 합니다</a:t>
            </a:r>
            <a:r>
              <a:rPr lang="en-US" altLang="ko-KR" sz="1600" dirty="0" smtClean="0">
                <a:ea typeface="에스코어 드림 6 Bold" panose="020B0703030302020204" pitchFamily="34" charset="-127"/>
              </a:rPr>
              <a:t>.</a:t>
            </a:r>
          </a:p>
          <a:p>
            <a:pPr latinLnBrk="0">
              <a:lnSpc>
                <a:spcPct val="170000"/>
              </a:lnSpc>
              <a:buNone/>
            </a:pPr>
            <a:endParaRPr lang="ko-KR" altLang="en-US" sz="1600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 eaLnBrk="1" latinLnBrk="0" hangingPunct="1">
              <a:lnSpc>
                <a:spcPct val="170000"/>
              </a:lnSpc>
            </a:pPr>
            <a:r>
              <a:rPr lang="ko-KR" altLang="en-US" sz="1600" b="1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사용 빈도</a:t>
            </a:r>
            <a:r>
              <a:rPr lang="en-US" altLang="ko-KR" sz="1600" b="1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,</a:t>
            </a:r>
            <a:endParaRPr lang="ko-KR" altLang="en-US" sz="1600" b="1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 eaLnBrk="1" latinLnBrk="0" hangingPunct="1">
              <a:lnSpc>
                <a:spcPct val="170000"/>
              </a:lnSpc>
            </a:pPr>
            <a:r>
              <a:rPr lang="ko-KR" altLang="en-US" sz="1600" b="1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사용 환경의 혹독함 여부</a:t>
            </a:r>
            <a:r>
              <a:rPr lang="en-US" altLang="ko-KR" sz="1600" b="1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,</a:t>
            </a:r>
            <a:endParaRPr lang="ko-KR" altLang="en-US" sz="1600" b="1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 eaLnBrk="1" latinLnBrk="0" hangingPunct="1">
              <a:lnSpc>
                <a:spcPct val="170000"/>
              </a:lnSpc>
            </a:pPr>
            <a:r>
              <a:rPr lang="ko-KR" altLang="en-US" sz="1600" b="1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현장에서의 </a:t>
            </a:r>
            <a:r>
              <a:rPr lang="ko-KR" altLang="en-US" sz="1600" b="1" dirty="0" err="1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리프팅</a:t>
            </a:r>
            <a:r>
              <a:rPr lang="ko-KR" altLang="en-US" sz="1600" b="1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작업의 특성</a:t>
            </a:r>
            <a:endParaRPr lang="en-US" altLang="ko-KR" sz="1600" b="1" dirty="0" smtClean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 eaLnBrk="1" latinLnBrk="0" hangingPunct="1">
              <a:lnSpc>
                <a:spcPct val="170000"/>
              </a:lnSpc>
            </a:pPr>
            <a:r>
              <a:rPr lang="ko-KR" altLang="en-US" sz="1600" b="1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유사한 작업 환경에서의 경험에 따른 </a:t>
            </a:r>
            <a:r>
              <a:rPr lang="ko-KR" altLang="en-US" sz="1600" b="1" dirty="0" err="1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슬링의</a:t>
            </a:r>
            <a:r>
              <a:rPr lang="ko-KR" altLang="en-US" sz="1600" b="1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수명</a:t>
            </a:r>
            <a:endParaRPr lang="ko-KR" altLang="en-US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pic>
        <p:nvPicPr>
          <p:cNvPr id="25603" name="그림 3" descr="사본 -POWERTEX.gif"/>
          <p:cNvPicPr>
            <a:picLocks noChangeAspect="1" noChangeArrowheads="1"/>
          </p:cNvPicPr>
          <p:nvPr/>
        </p:nvPicPr>
        <p:blipFill>
          <a:blip r:embed="rId2">
            <a:lum bright="26000"/>
          </a:blip>
          <a:srcRect/>
          <a:stretch>
            <a:fillRect/>
          </a:stretch>
        </p:blipFill>
        <p:spPr bwMode="auto">
          <a:xfrm>
            <a:off x="285750" y="357188"/>
            <a:ext cx="36671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TextBox 4"/>
          <p:cNvSpPr txBox="1">
            <a:spLocks noChangeArrowheads="1"/>
          </p:cNvSpPr>
          <p:nvPr/>
        </p:nvSpPr>
        <p:spPr bwMode="auto">
          <a:xfrm>
            <a:off x="3857625" y="558800"/>
            <a:ext cx="2000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latin typeface="Arial Black" pitchFamily="34" charset="0"/>
                <a:ea typeface="휴먼매직체" pitchFamily="18" charset="-127"/>
              </a:rPr>
              <a:t>Round Slings</a:t>
            </a:r>
            <a:endParaRPr kumimoji="0" lang="ko-KR" altLang="en-US" b="1">
              <a:latin typeface="Arial Black" pitchFamily="34" charset="0"/>
              <a:ea typeface="휴먼매직체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2955419"/>
            <a:ext cx="2663952" cy="180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4258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내용 개체 틀 2"/>
          <p:cNvSpPr>
            <a:spLocks noGrp="1"/>
          </p:cNvSpPr>
          <p:nvPr>
            <p:ph idx="1"/>
          </p:nvPr>
        </p:nvSpPr>
        <p:spPr>
          <a:xfrm>
            <a:off x="457200" y="1714487"/>
            <a:ext cx="8186738" cy="4143405"/>
          </a:xfrm>
        </p:spPr>
        <p:txBody>
          <a:bodyPr/>
          <a:lstStyle/>
          <a:p>
            <a:pPr latinLnBrk="0">
              <a:lnSpc>
                <a:spcPct val="160000"/>
              </a:lnSpc>
              <a:buNone/>
            </a:pPr>
            <a:r>
              <a:rPr lang="en-US" altLang="ko-KR" sz="1600" dirty="0">
                <a:ea typeface="에스코어 드림 6 Bold" panose="020B0703030302020204" pitchFamily="34" charset="-127"/>
              </a:rPr>
              <a:t>12</a:t>
            </a:r>
            <a:r>
              <a:rPr lang="ko-KR" altLang="en-US" sz="1600" dirty="0">
                <a:ea typeface="에스코어 드림 6 Bold" panose="020B0703030302020204" pitchFamily="34" charset="-127"/>
              </a:rPr>
              <a:t>개월을 초과하지 않는 간격으로 </a:t>
            </a:r>
            <a:endParaRPr lang="en-US" altLang="ko-KR" sz="1600" dirty="0" smtClean="0">
              <a:ea typeface="에스코어 드림 6 Bold" panose="020B0703030302020204" pitchFamily="34" charset="-127"/>
            </a:endParaRPr>
          </a:p>
          <a:p>
            <a:pPr latinLnBrk="0">
              <a:lnSpc>
                <a:spcPct val="160000"/>
              </a:lnSpc>
              <a:buNone/>
            </a:pPr>
            <a:r>
              <a:rPr lang="ko-KR" altLang="en-US" sz="1600" dirty="0" err="1" smtClean="0">
                <a:ea typeface="에스코어 드림 6 Bold" panose="020B0703030302020204" pitchFamily="34" charset="-127"/>
              </a:rPr>
              <a:t>파워택스</a:t>
            </a:r>
            <a:r>
              <a:rPr lang="ko-KR" altLang="en-US" sz="1600" dirty="0" smtClean="0">
                <a:ea typeface="에스코어 드림 6 Bold" panose="020B0703030302020204" pitchFamily="34" charset="-127"/>
              </a:rPr>
              <a:t> </a:t>
            </a:r>
            <a:r>
              <a:rPr lang="ko-KR" altLang="en-US" sz="1600" dirty="0">
                <a:ea typeface="에스코어 드림 6 Bold" panose="020B0703030302020204" pitchFamily="34" charset="-127"/>
              </a:rPr>
              <a:t>라운드 </a:t>
            </a:r>
            <a:r>
              <a:rPr lang="ko-KR" altLang="en-US" sz="1600" dirty="0" err="1">
                <a:ea typeface="에스코어 드림 6 Bold" panose="020B0703030302020204" pitchFamily="34" charset="-127"/>
              </a:rPr>
              <a:t>슬링에</a:t>
            </a:r>
            <a:r>
              <a:rPr lang="ko-KR" altLang="en-US" sz="1600" dirty="0">
                <a:ea typeface="에스코어 드림 6 Bold" panose="020B0703030302020204" pitchFamily="34" charset="-127"/>
              </a:rPr>
              <a:t> 대한 정기 검사를 </a:t>
            </a:r>
            <a:endParaRPr lang="en-US" altLang="ko-KR" sz="1600" dirty="0" smtClean="0">
              <a:ea typeface="에스코어 드림 6 Bold" panose="020B0703030302020204" pitchFamily="34" charset="-127"/>
            </a:endParaRPr>
          </a:p>
          <a:p>
            <a:pPr latinLnBrk="0">
              <a:lnSpc>
                <a:spcPct val="160000"/>
              </a:lnSpc>
              <a:buNone/>
            </a:pPr>
            <a:r>
              <a:rPr lang="ko-KR" altLang="en-US" sz="1600" dirty="0" smtClean="0">
                <a:ea typeface="에스코어 드림 6 Bold" panose="020B0703030302020204" pitchFamily="34" charset="-127"/>
              </a:rPr>
              <a:t>수행하십시오</a:t>
            </a:r>
            <a:r>
              <a:rPr lang="en-US" altLang="ko-KR" sz="1600" dirty="0">
                <a:ea typeface="에스코어 드림 6 Bold" panose="020B0703030302020204" pitchFamily="34" charset="-127"/>
              </a:rPr>
              <a:t>. </a:t>
            </a:r>
            <a:endParaRPr lang="en-US" altLang="ko-KR" sz="1600" dirty="0" smtClean="0">
              <a:ea typeface="에스코어 드림 6 Bold" panose="020B0703030302020204" pitchFamily="34" charset="-127"/>
            </a:endParaRPr>
          </a:p>
          <a:p>
            <a:pPr latinLnBrk="0">
              <a:lnSpc>
                <a:spcPct val="160000"/>
              </a:lnSpc>
              <a:buNone/>
            </a:pPr>
            <a:r>
              <a:rPr lang="ko-KR" altLang="en-US" sz="1600" dirty="0" smtClean="0">
                <a:ea typeface="에스코어 드림 6 Bold" panose="020B0703030302020204" pitchFamily="34" charset="-127"/>
              </a:rPr>
              <a:t>따라야 </a:t>
            </a:r>
            <a:r>
              <a:rPr lang="ko-KR" altLang="en-US" sz="1600" dirty="0">
                <a:ea typeface="에스코어 드림 6 Bold" panose="020B0703030302020204" pitchFamily="34" charset="-127"/>
              </a:rPr>
              <a:t>할 유용한 가이드는 다음과 같습니다</a:t>
            </a:r>
            <a:r>
              <a:rPr lang="en-US" altLang="ko-KR" sz="1600" dirty="0" smtClean="0">
                <a:ea typeface="에스코어 드림 6 Bold" panose="020B0703030302020204" pitchFamily="34" charset="-127"/>
              </a:rPr>
              <a:t>.</a:t>
            </a:r>
          </a:p>
          <a:p>
            <a:pPr latinLnBrk="0">
              <a:lnSpc>
                <a:spcPct val="160000"/>
              </a:lnSpc>
              <a:buNone/>
            </a:pPr>
            <a:endParaRPr lang="ko-KR" altLang="en-US" sz="1600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 eaLnBrk="1" latinLnBrk="0" hangingPunct="1">
              <a:lnSpc>
                <a:spcPct val="160000"/>
              </a:lnSpc>
            </a:pPr>
            <a:r>
              <a:rPr lang="ko-KR" altLang="en-US" sz="1600" dirty="0" smtClean="0">
                <a:ea typeface="에스코어 드림 6 Bold" panose="020B0703030302020204" pitchFamily="34" charset="-127"/>
              </a:rPr>
              <a:t>일반적인 운용일 경우에는 매년</a:t>
            </a:r>
            <a:endParaRPr lang="en-US" altLang="ko-KR" sz="1600" dirty="0" smtClean="0">
              <a:ea typeface="에스코어 드림 6 Bold" panose="020B0703030302020204" pitchFamily="34" charset="-127"/>
            </a:endParaRPr>
          </a:p>
          <a:p>
            <a:pPr eaLnBrk="1" latinLnBrk="0" hangingPunct="1">
              <a:lnSpc>
                <a:spcPct val="160000"/>
              </a:lnSpc>
            </a:pPr>
            <a:r>
              <a:rPr lang="ko-KR" altLang="en-US" sz="16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혹독한 환경일 경우에는 </a:t>
            </a:r>
            <a:r>
              <a:rPr lang="en-US" altLang="ko-KR" sz="16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1</a:t>
            </a:r>
            <a:r>
              <a:rPr lang="ko-KR" altLang="en-US" sz="16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년에 </a:t>
            </a:r>
            <a:r>
              <a:rPr lang="en-US" altLang="ko-KR" sz="16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4</a:t>
            </a:r>
            <a:r>
              <a:rPr lang="ko-KR" altLang="en-US" sz="1600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번</a:t>
            </a:r>
            <a:endParaRPr lang="en-US" altLang="ko-KR" sz="1600" dirty="0" smtClean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 latinLnBrk="0">
              <a:lnSpc>
                <a:spcPct val="160000"/>
              </a:lnSpc>
            </a:pPr>
            <a:r>
              <a:rPr lang="ko-KR" altLang="en-US" sz="1600" dirty="0">
                <a:ea typeface="에스코어 드림 6 Bold" panose="020B0703030302020204" pitchFamily="34" charset="-127"/>
              </a:rPr>
              <a:t>전문적이고 비정기적인 서비스 사용에 </a:t>
            </a:r>
            <a:r>
              <a:rPr lang="ko-KR" altLang="en-US" sz="1600" dirty="0" smtClean="0">
                <a:ea typeface="에스코어 드림 6 Bold" panose="020B0703030302020204" pitchFamily="34" charset="-127"/>
              </a:rPr>
              <a:t>대해서는 </a:t>
            </a:r>
            <a:endParaRPr lang="en-US" altLang="ko-KR" sz="1600" dirty="0" smtClean="0">
              <a:ea typeface="에스코어 드림 6 Bold" panose="020B0703030302020204" pitchFamily="34" charset="-127"/>
            </a:endParaRPr>
          </a:p>
          <a:p>
            <a:pPr marL="0" indent="0" latinLnBrk="0">
              <a:lnSpc>
                <a:spcPct val="160000"/>
              </a:lnSpc>
              <a:buNone/>
            </a:pPr>
            <a:r>
              <a:rPr lang="en-US" altLang="ko-KR" sz="1600" dirty="0">
                <a:ea typeface="에스코어 드림 6 Bold" panose="020B0703030302020204" pitchFamily="34" charset="-127"/>
              </a:rPr>
              <a:t> </a:t>
            </a:r>
            <a:r>
              <a:rPr lang="en-US" altLang="ko-KR" sz="1600" dirty="0" smtClean="0">
                <a:ea typeface="에스코어 드림 6 Bold" panose="020B0703030302020204" pitchFamily="34" charset="-127"/>
              </a:rPr>
              <a:t>       </a:t>
            </a:r>
            <a:r>
              <a:rPr lang="ko-KR" altLang="en-US" sz="1600" dirty="0" smtClean="0">
                <a:ea typeface="에스코어 드림 6 Bold" panose="020B0703030302020204" pitchFamily="34" charset="-127"/>
              </a:rPr>
              <a:t>자격을 </a:t>
            </a:r>
            <a:r>
              <a:rPr lang="ko-KR" altLang="en-US" sz="1600" dirty="0">
                <a:ea typeface="에스코어 드림 6 Bold" panose="020B0703030302020204" pitchFamily="34" charset="-127"/>
              </a:rPr>
              <a:t>갖춘 </a:t>
            </a:r>
            <a:r>
              <a:rPr lang="ko-KR" altLang="en-US" sz="1600" dirty="0" smtClean="0">
                <a:ea typeface="에스코어 드림 6 Bold" panose="020B0703030302020204" pitchFamily="34" charset="-127"/>
              </a:rPr>
              <a:t>개인</a:t>
            </a:r>
            <a:r>
              <a:rPr lang="en-US" altLang="ko-KR" sz="1600" dirty="0" smtClean="0">
                <a:ea typeface="에스코어 드림 6 Bold" panose="020B0703030302020204" pitchFamily="34" charset="-127"/>
              </a:rPr>
              <a:t>(</a:t>
            </a:r>
            <a:r>
              <a:rPr lang="ko-KR" altLang="en-US" sz="1600" dirty="0" smtClean="0">
                <a:ea typeface="에스코어 드림 6 Bold" panose="020B0703030302020204" pitchFamily="34" charset="-127"/>
              </a:rPr>
              <a:t>혹은 제조사</a:t>
            </a:r>
            <a:r>
              <a:rPr lang="en-US" altLang="ko-KR" sz="1600" dirty="0" smtClean="0">
                <a:ea typeface="에스코어 드림 6 Bold" panose="020B0703030302020204" pitchFamily="34" charset="-127"/>
              </a:rPr>
              <a:t>)</a:t>
            </a:r>
            <a:r>
              <a:rPr lang="ko-KR" altLang="en-US" sz="1600" dirty="0" smtClean="0">
                <a:ea typeface="에스코어 드림 6 Bold" panose="020B0703030302020204" pitchFamily="34" charset="-127"/>
              </a:rPr>
              <a:t>의 </a:t>
            </a:r>
            <a:r>
              <a:rPr lang="ko-KR" altLang="en-US" sz="1600" dirty="0">
                <a:ea typeface="에스코어 드림 6 Bold" panose="020B0703030302020204" pitchFamily="34" charset="-127"/>
              </a:rPr>
              <a:t>조언에 따름</a:t>
            </a:r>
          </a:p>
        </p:txBody>
      </p:sp>
      <p:pic>
        <p:nvPicPr>
          <p:cNvPr id="26627" name="그림 3" descr="사본 -POWERTEX.gif"/>
          <p:cNvPicPr>
            <a:picLocks noChangeAspect="1" noChangeArrowheads="1"/>
          </p:cNvPicPr>
          <p:nvPr/>
        </p:nvPicPr>
        <p:blipFill>
          <a:blip r:embed="rId2">
            <a:lum bright="26000"/>
          </a:blip>
          <a:srcRect/>
          <a:stretch>
            <a:fillRect/>
          </a:stretch>
        </p:blipFill>
        <p:spPr bwMode="auto">
          <a:xfrm>
            <a:off x="285750" y="357188"/>
            <a:ext cx="36671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TextBox 4"/>
          <p:cNvSpPr txBox="1">
            <a:spLocks noChangeArrowheads="1"/>
          </p:cNvSpPr>
          <p:nvPr/>
        </p:nvSpPr>
        <p:spPr bwMode="auto">
          <a:xfrm>
            <a:off x="3857625" y="558800"/>
            <a:ext cx="2000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latin typeface="Arial Black" pitchFamily="34" charset="0"/>
                <a:ea typeface="휴먼매직체" pitchFamily="18" charset="-127"/>
              </a:rPr>
              <a:t>Round Slings</a:t>
            </a:r>
            <a:endParaRPr kumimoji="0" lang="ko-KR" altLang="en-US" b="1">
              <a:latin typeface="Arial Black" pitchFamily="34" charset="0"/>
              <a:ea typeface="휴먼매직체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2204864"/>
            <a:ext cx="3005704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0914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내용 개체 틀 3" descr="점검리스트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lum bright="-11000"/>
          </a:blip>
          <a:stretch>
            <a:fillRect/>
          </a:stretch>
        </p:blipFill>
        <p:spPr>
          <a:xfrm>
            <a:off x="835704" y="1783357"/>
            <a:ext cx="7472592" cy="4525963"/>
          </a:xfr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09451" y="630386"/>
            <a:ext cx="8555037" cy="1214438"/>
          </a:xfrm>
        </p:spPr>
        <p:txBody>
          <a:bodyPr/>
          <a:lstStyle/>
          <a:p>
            <a:pPr eaLnBrk="1" hangingPunct="1">
              <a:spcAft>
                <a:spcPts val="0"/>
              </a:spcAft>
              <a:defRPr/>
            </a:pPr>
            <a:r>
              <a:rPr lang="en-US" altLang="ko-KR" sz="2000">
                <a:latin typeface="HY견고딕"/>
                <a:ea typeface="HY견고딕"/>
              </a:rPr>
              <a:t/>
            </a:r>
            <a:br>
              <a:rPr lang="en-US" altLang="ko-KR" sz="2000">
                <a:latin typeface="HY견고딕"/>
                <a:ea typeface="HY견고딕"/>
              </a:rPr>
            </a:br>
            <a:r>
              <a:rPr lang="ko-KR" altLang="en-US" sz="2000">
                <a:latin typeface="HY견고딕"/>
                <a:ea typeface="HY견고딕"/>
              </a:rPr>
              <a:t>점검 기록 유지</a:t>
            </a:r>
            <a:r>
              <a:rPr lang="en-US" altLang="ko-KR" sz="2000">
                <a:latin typeface="HY견고딕"/>
                <a:ea typeface="HY견고딕"/>
              </a:rPr>
              <a:t>(ser. no</a:t>
            </a:r>
            <a:r>
              <a:rPr lang="ko-KR" altLang="en-US" sz="2000">
                <a:latin typeface="HY견고딕"/>
                <a:ea typeface="HY견고딕"/>
              </a:rPr>
              <a:t>로 추적 및 기록 유지</a:t>
            </a:r>
            <a:r>
              <a:rPr lang="en-US" altLang="ko-KR" sz="2000">
                <a:latin typeface="HY견고딕"/>
                <a:ea typeface="HY견고딕"/>
              </a:rPr>
              <a:t>)</a:t>
            </a:r>
            <a:endParaRPr lang="ko-KR" altLang="en-US" sz="2000">
              <a:latin typeface="HY견고딕"/>
              <a:ea typeface="HY견고딕"/>
            </a:endParaRPr>
          </a:p>
        </p:txBody>
      </p:sp>
      <p:pic>
        <p:nvPicPr>
          <p:cNvPr id="9" name="그림 3" descr="사본 -POWERTEX.gif"/>
          <p:cNvPicPr>
            <a:picLocks noChangeAspect="1" noChangeArrowheads="1"/>
          </p:cNvPicPr>
          <p:nvPr/>
        </p:nvPicPr>
        <p:blipFill rotWithShape="1">
          <a:blip r:embed="rId3">
            <a:lum bright="3000"/>
          </a:blip>
          <a:srcRect/>
          <a:stretch>
            <a:fillRect/>
          </a:stretch>
        </p:blipFill>
        <p:spPr>
          <a:xfrm>
            <a:off x="285750" y="357188"/>
            <a:ext cx="3667125" cy="571500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10" name="TextBox 4"/>
          <p:cNvSpPr txBox="1">
            <a:spLocks noChangeArrowheads="1"/>
          </p:cNvSpPr>
          <p:nvPr/>
        </p:nvSpPr>
        <p:spPr>
          <a:xfrm>
            <a:off x="3857625" y="558800"/>
            <a:ext cx="2000250" cy="369888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lvl="0">
              <a:defRPr/>
            </a:pPr>
            <a:r>
              <a:rPr kumimoji="0" lang="en-US" altLang="ko-KR" b="1">
                <a:latin typeface="Arial Black"/>
                <a:ea typeface="휴먼매직체"/>
              </a:rPr>
              <a:t>Round Slings</a:t>
            </a:r>
            <a:endParaRPr kumimoji="0" lang="ko-KR" altLang="en-US" b="1">
              <a:latin typeface="Arial Black"/>
              <a:ea typeface="휴먼매직체"/>
            </a:endParaRPr>
          </a:p>
        </p:txBody>
      </p:sp>
      <p:sp>
        <p:nvSpPr>
          <p:cNvPr id="2765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E9C1B4-0FBA-4A89-B285-4311949E98B9}" type="slidenum">
              <a:rPr lang="en-US" altLang="en-US"/>
              <a:pPr>
                <a:defRPr/>
              </a:pPr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8039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내용 개체 틀 2"/>
          <p:cNvSpPr>
            <a:spLocks noGrp="1"/>
          </p:cNvSpPr>
          <p:nvPr>
            <p:ph idx="1"/>
          </p:nvPr>
        </p:nvSpPr>
        <p:spPr>
          <a:xfrm>
            <a:off x="457200" y="1071563"/>
            <a:ext cx="8186738" cy="5402262"/>
          </a:xfrm>
        </p:spPr>
        <p:txBody>
          <a:bodyPr/>
          <a:lstStyle/>
          <a:p>
            <a:pPr eaLnBrk="1" hangingPunct="1">
              <a:buFont typeface="Wingdings"/>
              <a:buNone/>
              <a:defRPr/>
            </a:pPr>
            <a:r>
              <a:rPr lang="ko-KR" altLang="en-US" b="1" i="1">
                <a:latin typeface="HY견고딕"/>
                <a:ea typeface="HY견고딕"/>
              </a:rPr>
              <a:t>사용 중지 </a:t>
            </a:r>
            <a:r>
              <a:rPr lang="en-US" altLang="ko-KR" b="1" i="1">
                <a:latin typeface="HY견고딕"/>
                <a:ea typeface="HY견고딕"/>
              </a:rPr>
              <a:t>;</a:t>
            </a:r>
          </a:p>
          <a:p>
            <a:pPr eaLnBrk="1" hangingPunct="1">
              <a:buFont typeface="Wingdings"/>
              <a:buNone/>
              <a:defRPr/>
            </a:pPr>
            <a:endParaRPr lang="en-US" altLang="ko-KR" sz="1000" b="1" i="1">
              <a:latin typeface="HY견고딕"/>
              <a:ea typeface="HY견고딕"/>
            </a:endParaRPr>
          </a:p>
          <a:p>
            <a:pPr eaLnBrk="1" hangingPunct="1">
              <a:buFont typeface="Wingdings"/>
              <a:buNone/>
              <a:defRPr/>
            </a:pPr>
            <a:r>
              <a:rPr lang="ko-KR" altLang="en-US" sz="1800" b="1">
                <a:latin typeface="HY견고딕"/>
                <a:ea typeface="HY견고딕"/>
              </a:rPr>
              <a:t>제품의 현장 점검시 아래와 같은 사항이 있을 시는 제품을 사용하지 마세요</a:t>
            </a:r>
            <a:r>
              <a:rPr lang="en-US" altLang="ko-KR" sz="1800" b="1">
                <a:latin typeface="HY견고딕"/>
                <a:ea typeface="HY견고딕"/>
              </a:rPr>
              <a:t>:</a:t>
            </a:r>
          </a:p>
          <a:p>
            <a:pPr eaLnBrk="1" hangingPunct="1">
              <a:buFont typeface="Wingdings"/>
              <a:buNone/>
              <a:defRPr/>
            </a:pPr>
            <a:endParaRPr lang="en-US" altLang="ko-KR" sz="1600" b="1">
              <a:latin typeface="HY견고딕"/>
              <a:ea typeface="HY견고딕"/>
            </a:endParaRPr>
          </a:p>
          <a:p>
            <a:pPr eaLnBrk="1" latinLnBrk="0" hangingPunct="1">
              <a:buFont typeface="Wingdings"/>
              <a:buChar char="£"/>
              <a:defRPr/>
            </a:pPr>
            <a:r>
              <a:rPr lang="ko-KR" altLang="en-US" sz="1800" b="1">
                <a:latin typeface="HY견고딕"/>
                <a:ea typeface="HY견고딕"/>
              </a:rPr>
              <a:t>라벨이 인식되지 않거나 사라졌을 때</a:t>
            </a:r>
            <a:r>
              <a:rPr lang="en-US" altLang="ko-KR" sz="1800" b="1">
                <a:latin typeface="HY견고딕"/>
                <a:ea typeface="HY견고딕"/>
              </a:rPr>
              <a:t>,</a:t>
            </a:r>
          </a:p>
          <a:p>
            <a:pPr eaLnBrk="1" hangingPunct="1">
              <a:buFont typeface="Wingdings"/>
              <a:buNone/>
              <a:defRPr/>
            </a:pPr>
            <a:endParaRPr lang="ko-KR" altLang="en-US" b="1">
              <a:latin typeface="HY견고딕"/>
              <a:ea typeface="HY견고딕"/>
            </a:endParaRPr>
          </a:p>
          <a:p>
            <a:pPr eaLnBrk="1" hangingPunct="1">
              <a:buFont typeface="Wingdings"/>
              <a:buNone/>
              <a:defRPr/>
            </a:pPr>
            <a:endParaRPr lang="ko-KR" altLang="en-US" b="1">
              <a:latin typeface="HY견고딕"/>
              <a:ea typeface="HY견고딕"/>
            </a:endParaRPr>
          </a:p>
        </p:txBody>
      </p:sp>
      <p:pic>
        <p:nvPicPr>
          <p:cNvPr id="28675" name="그림 3" descr="사본 -POWERTEX.gif"/>
          <p:cNvPicPr>
            <a:picLocks noChangeAspect="1" noChangeArrowheads="1"/>
          </p:cNvPicPr>
          <p:nvPr/>
        </p:nvPicPr>
        <p:blipFill rotWithShape="1">
          <a:blip r:embed="rId2">
            <a:lum bright="3000"/>
          </a:blip>
          <a:srcRect/>
          <a:stretch>
            <a:fillRect/>
          </a:stretch>
        </p:blipFill>
        <p:spPr>
          <a:xfrm>
            <a:off x="285750" y="357188"/>
            <a:ext cx="3667125" cy="571500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28676" name="TextBox 4"/>
          <p:cNvSpPr txBox="1">
            <a:spLocks noChangeArrowheads="1"/>
          </p:cNvSpPr>
          <p:nvPr/>
        </p:nvSpPr>
        <p:spPr>
          <a:xfrm>
            <a:off x="3857625" y="558800"/>
            <a:ext cx="2000250" cy="369888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lvl="0">
              <a:defRPr/>
            </a:pPr>
            <a:r>
              <a:rPr kumimoji="0" lang="en-US" altLang="ko-KR" b="1">
                <a:latin typeface="Arial Black"/>
                <a:ea typeface="휴먼매직체"/>
              </a:rPr>
              <a:t>Round Slings</a:t>
            </a:r>
            <a:endParaRPr kumimoji="0" lang="ko-KR" altLang="en-US" b="1">
              <a:latin typeface="Arial Black"/>
              <a:ea typeface="휴먼매직체"/>
            </a:endParaRPr>
          </a:p>
        </p:txBody>
      </p:sp>
      <p:pic>
        <p:nvPicPr>
          <p:cNvPr id="7" name="그림 6" descr="1.jpg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835696" y="2996952"/>
            <a:ext cx="5500687" cy="3214687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28680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E9C1B4-0FBA-4A89-B285-4311949E98B9}" type="slidenum">
              <a:rPr lang="en-US" altLang="en-US"/>
              <a:pPr>
                <a:defRPr/>
              </a:pPr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653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내용 개체 틀 2"/>
          <p:cNvSpPr>
            <a:spLocks noGrp="1"/>
          </p:cNvSpPr>
          <p:nvPr>
            <p:ph idx="1"/>
          </p:nvPr>
        </p:nvSpPr>
        <p:spPr>
          <a:xfrm>
            <a:off x="457200" y="1071563"/>
            <a:ext cx="8186738" cy="5402262"/>
          </a:xfrm>
        </p:spPr>
        <p:txBody>
          <a:bodyPr/>
          <a:lstStyle/>
          <a:p>
            <a:pPr eaLnBrk="1" latinLnBrk="0" hangingPunct="1">
              <a:lnSpc>
                <a:spcPct val="150000"/>
              </a:lnSpc>
              <a:buFont typeface="Wingdings"/>
              <a:buChar char="£"/>
              <a:defRPr/>
            </a:pPr>
            <a:r>
              <a:rPr lang="ko-KR" altLang="en-US" sz="1800" b="1">
                <a:latin typeface="HY견고딕"/>
                <a:ea typeface="HY견고딕"/>
              </a:rPr>
              <a:t>산</a:t>
            </a:r>
            <a:r>
              <a:rPr lang="en-US" altLang="ko-KR" sz="1800" b="1">
                <a:latin typeface="HY견고딕"/>
                <a:ea typeface="HY견고딕"/>
              </a:rPr>
              <a:t>(acid)</a:t>
            </a:r>
            <a:r>
              <a:rPr lang="ko-KR" altLang="en-US" sz="1800" b="1">
                <a:latin typeface="HY견고딕"/>
                <a:ea typeface="HY견고딕"/>
              </a:rPr>
              <a:t>등으로 인한 상처</a:t>
            </a:r>
            <a:r>
              <a:rPr lang="en-US" altLang="ko-KR" sz="1800" b="1">
                <a:latin typeface="HY견고딕"/>
                <a:ea typeface="HY견고딕"/>
              </a:rPr>
              <a:t>(</a:t>
            </a:r>
            <a:r>
              <a:rPr lang="ko-KR" altLang="en-US" sz="1800" b="1">
                <a:latin typeface="HY견고딕"/>
                <a:ea typeface="HY견고딕"/>
              </a:rPr>
              <a:t>녹거나 탄 흔적</a:t>
            </a:r>
            <a:r>
              <a:rPr lang="en-US" altLang="ko-KR" sz="1800" b="1">
                <a:latin typeface="HY견고딕"/>
                <a:ea typeface="HY견고딕"/>
              </a:rPr>
              <a:t>),</a:t>
            </a:r>
          </a:p>
          <a:p>
            <a:pPr eaLnBrk="1" latinLnBrk="0" hangingPunct="1">
              <a:lnSpc>
                <a:spcPct val="150000"/>
              </a:lnSpc>
              <a:buFont typeface="Wingdings"/>
              <a:buChar char="£"/>
              <a:defRPr/>
            </a:pPr>
            <a:r>
              <a:rPr lang="ko-KR" altLang="en-US" sz="1800" b="1">
                <a:latin typeface="HY견고딕"/>
                <a:ea typeface="HY견고딕"/>
              </a:rPr>
              <a:t>열에 의한 상처 유무</a:t>
            </a:r>
            <a:r>
              <a:rPr lang="en-US" altLang="ko-KR" sz="1800" b="1">
                <a:latin typeface="HY견고딕"/>
                <a:ea typeface="HY견고딕"/>
              </a:rPr>
              <a:t>,</a:t>
            </a:r>
          </a:p>
          <a:p>
            <a:pPr eaLnBrk="1" latinLnBrk="0" hangingPunct="1">
              <a:lnSpc>
                <a:spcPct val="150000"/>
              </a:lnSpc>
              <a:buFont typeface="Wingdings"/>
              <a:buChar char="£"/>
              <a:defRPr/>
            </a:pPr>
            <a:r>
              <a:rPr lang="ko-KR" altLang="en-US" sz="1800" b="1">
                <a:latin typeface="HY견고딕"/>
                <a:ea typeface="HY견고딕"/>
              </a:rPr>
              <a:t>외피의 찢어짐</a:t>
            </a:r>
            <a:r>
              <a:rPr lang="en-US" altLang="ko-KR" sz="1800" b="1">
                <a:latin typeface="HY견고딕"/>
                <a:ea typeface="HY견고딕"/>
              </a:rPr>
              <a:t>, </a:t>
            </a:r>
            <a:r>
              <a:rPr lang="ko-KR" altLang="en-US" sz="1800" b="1">
                <a:latin typeface="HY견고딕"/>
                <a:ea typeface="HY견고딕"/>
              </a:rPr>
              <a:t>구멍</a:t>
            </a:r>
            <a:r>
              <a:rPr lang="en-US" altLang="ko-KR" sz="1800" b="1">
                <a:latin typeface="HY견고딕"/>
                <a:ea typeface="HY견고딕"/>
              </a:rPr>
              <a:t>, </a:t>
            </a:r>
            <a:r>
              <a:rPr lang="ko-KR" altLang="en-US" sz="1800" b="1">
                <a:latin typeface="HY견고딕"/>
                <a:ea typeface="HY견고딕"/>
              </a:rPr>
              <a:t>마모등과 이로 인한 심사의 노출유무</a:t>
            </a:r>
            <a:r>
              <a:rPr lang="en-US" altLang="ko-KR" sz="1800" b="1">
                <a:latin typeface="HY견고딕"/>
                <a:ea typeface="HY견고딕"/>
              </a:rPr>
              <a:t>,</a:t>
            </a:r>
          </a:p>
          <a:p>
            <a:pPr eaLnBrk="1" hangingPunct="1">
              <a:buFont typeface="Wingdings"/>
              <a:buNone/>
              <a:defRPr/>
            </a:pPr>
            <a:endParaRPr lang="ko-KR" altLang="en-US" b="1">
              <a:latin typeface="HY견고딕"/>
              <a:ea typeface="HY견고딕"/>
            </a:endParaRPr>
          </a:p>
        </p:txBody>
      </p:sp>
      <p:pic>
        <p:nvPicPr>
          <p:cNvPr id="29699" name="그림 3" descr="사본 -POWERTEX.gif"/>
          <p:cNvPicPr>
            <a:picLocks noChangeAspect="1" noChangeArrowheads="1"/>
          </p:cNvPicPr>
          <p:nvPr/>
        </p:nvPicPr>
        <p:blipFill rotWithShape="1">
          <a:blip r:embed="rId2">
            <a:lum bright="3000"/>
          </a:blip>
          <a:srcRect/>
          <a:stretch>
            <a:fillRect/>
          </a:stretch>
        </p:blipFill>
        <p:spPr>
          <a:xfrm>
            <a:off x="285750" y="357188"/>
            <a:ext cx="3667125" cy="571500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29700" name="TextBox 4"/>
          <p:cNvSpPr txBox="1">
            <a:spLocks noChangeArrowheads="1"/>
          </p:cNvSpPr>
          <p:nvPr/>
        </p:nvSpPr>
        <p:spPr>
          <a:xfrm>
            <a:off x="3857625" y="558800"/>
            <a:ext cx="2000250" cy="369888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lvl="0">
              <a:defRPr/>
            </a:pPr>
            <a:r>
              <a:rPr kumimoji="0" lang="en-US" altLang="ko-KR" b="1">
                <a:latin typeface="Arial Black"/>
                <a:ea typeface="휴먼매직체"/>
              </a:rPr>
              <a:t>Round Slings</a:t>
            </a:r>
            <a:endParaRPr kumimoji="0" lang="ko-KR" altLang="en-US" b="1">
              <a:latin typeface="Arial Black"/>
              <a:ea typeface="휴먼매직체"/>
            </a:endParaRPr>
          </a:p>
        </p:txBody>
      </p:sp>
      <p:pic>
        <p:nvPicPr>
          <p:cNvPr id="29702" name="그림 6" descr="4.jpg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683568" y="2708920"/>
            <a:ext cx="2582607" cy="1800000"/>
          </a:xfrm>
          <a:prstGeom prst="rect">
            <a:avLst/>
          </a:prstGeom>
          <a:noFill/>
          <a:ln w="9525">
            <a:solidFill>
              <a:schemeClr val="tx1"/>
            </a:solidFill>
            <a:miter/>
          </a:ln>
        </p:spPr>
      </p:pic>
      <p:pic>
        <p:nvPicPr>
          <p:cNvPr id="29703" name="그림 7" descr="13.jpg"/>
          <p:cNvPicPr>
            <a:picLocks noChangeAspect="1" noChangeArrowheads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693249" y="4653136"/>
            <a:ext cx="2582607" cy="1800000"/>
          </a:xfrm>
          <a:prstGeom prst="rect">
            <a:avLst/>
          </a:prstGeom>
          <a:noFill/>
          <a:ln w="9525">
            <a:solidFill>
              <a:schemeClr val="tx1"/>
            </a:solidFill>
            <a:miter/>
          </a:ln>
        </p:spPr>
      </p:pic>
      <p:pic>
        <p:nvPicPr>
          <p:cNvPr id="29704" name="그림 8" descr="2.jpg"/>
          <p:cNvPicPr>
            <a:picLocks noChangeAspect="1" noChangeArrowheads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3419872" y="2708920"/>
            <a:ext cx="2582607" cy="1800000"/>
          </a:xfrm>
          <a:prstGeom prst="rect">
            <a:avLst/>
          </a:prstGeom>
          <a:noFill/>
          <a:ln w="9525">
            <a:solidFill>
              <a:schemeClr val="tx1"/>
            </a:solidFill>
            <a:miter/>
          </a:ln>
        </p:spPr>
      </p:pic>
      <p:pic>
        <p:nvPicPr>
          <p:cNvPr id="29705" name="그림 9" descr="13.jpg"/>
          <p:cNvPicPr>
            <a:picLocks noChangeAspect="1" noChangeArrowheads="1"/>
          </p:cNvPicPr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3419872" y="4653136"/>
            <a:ext cx="2582607" cy="1800000"/>
          </a:xfrm>
          <a:prstGeom prst="rect">
            <a:avLst/>
          </a:prstGeom>
          <a:noFill/>
          <a:ln w="9525">
            <a:solidFill>
              <a:schemeClr val="tx1"/>
            </a:solidFill>
            <a:miter/>
          </a:ln>
        </p:spPr>
      </p:pic>
      <p:pic>
        <p:nvPicPr>
          <p:cNvPr id="29706" name="그림 10" descr="10.jpg"/>
          <p:cNvPicPr>
            <a:picLocks noChangeAspect="1" noChangeArrowheads="1"/>
          </p:cNvPicPr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6093849" y="2708920"/>
            <a:ext cx="2582607" cy="1800000"/>
          </a:xfrm>
          <a:prstGeom prst="rect">
            <a:avLst/>
          </a:prstGeom>
          <a:noFill/>
          <a:ln w="9525">
            <a:solidFill>
              <a:schemeClr val="tx1"/>
            </a:solidFill>
            <a:miter/>
          </a:ln>
        </p:spPr>
      </p:pic>
      <p:pic>
        <p:nvPicPr>
          <p:cNvPr id="29707" name="그림 11" descr="2.jpg"/>
          <p:cNvPicPr>
            <a:picLocks noChangeAspect="1" noChangeArrowheads="1"/>
          </p:cNvPicPr>
          <p:nvPr/>
        </p:nvPicPr>
        <p:blipFill rotWithShape="1">
          <a:blip r:embed="rId8"/>
          <a:srcRect/>
          <a:stretch>
            <a:fillRect/>
          </a:stretch>
        </p:blipFill>
        <p:spPr>
          <a:xfrm>
            <a:off x="6093849" y="4653136"/>
            <a:ext cx="2582607" cy="1800000"/>
          </a:xfrm>
          <a:prstGeom prst="rect">
            <a:avLst/>
          </a:prstGeom>
          <a:noFill/>
          <a:ln w="9525">
            <a:solidFill>
              <a:schemeClr val="tx1"/>
            </a:solidFill>
            <a:miter/>
          </a:ln>
        </p:spPr>
      </p:pic>
      <p:sp>
        <p:nvSpPr>
          <p:cNvPr id="2970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E9C1B4-0FBA-4A89-B285-4311949E98B9}" type="slidenum">
              <a:rPr lang="en-US" altLang="en-US"/>
              <a:pPr>
                <a:defRPr/>
              </a:pPr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343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내용 개체 틀 2"/>
          <p:cNvSpPr>
            <a:spLocks noGrp="1"/>
          </p:cNvSpPr>
          <p:nvPr>
            <p:ph idx="1"/>
          </p:nvPr>
        </p:nvSpPr>
        <p:spPr>
          <a:xfrm>
            <a:off x="457200" y="1071563"/>
            <a:ext cx="8186738" cy="5402262"/>
          </a:xfrm>
        </p:spPr>
        <p:txBody>
          <a:bodyPr/>
          <a:lstStyle/>
          <a:p>
            <a:pPr eaLnBrk="1" latinLnBrk="0" hangingPunct="1">
              <a:buFont typeface="Wingdings"/>
              <a:buChar char="£"/>
              <a:defRPr/>
            </a:pPr>
            <a:r>
              <a:rPr lang="ko-KR" altLang="en-US" sz="1800" b="1">
                <a:latin typeface="HY견고딕"/>
                <a:ea typeface="HY견고딕"/>
              </a:rPr>
              <a:t>심사의 절단이나 상처</a:t>
            </a:r>
            <a:r>
              <a:rPr lang="en-US" altLang="ko-KR" sz="1800" b="1">
                <a:latin typeface="HY견고딕"/>
                <a:ea typeface="HY견고딕"/>
              </a:rPr>
              <a:t>,</a:t>
            </a:r>
          </a:p>
          <a:p>
            <a:pPr eaLnBrk="1" hangingPunct="1">
              <a:buFont typeface="Wingdings"/>
              <a:buNone/>
              <a:defRPr/>
            </a:pPr>
            <a:endParaRPr lang="en-US" altLang="ko-KR" b="1">
              <a:latin typeface="HY견고딕"/>
              <a:ea typeface="HY견고딕"/>
            </a:endParaRPr>
          </a:p>
          <a:p>
            <a:pPr eaLnBrk="1" hangingPunct="1">
              <a:buFont typeface="Wingdings"/>
              <a:buNone/>
              <a:defRPr/>
            </a:pPr>
            <a:endParaRPr lang="en-US" altLang="ko-KR" b="1">
              <a:latin typeface="HY견고딕"/>
              <a:ea typeface="HY견고딕"/>
            </a:endParaRPr>
          </a:p>
          <a:p>
            <a:pPr eaLnBrk="1" hangingPunct="1">
              <a:buFont typeface="Wingdings"/>
              <a:buNone/>
              <a:defRPr/>
            </a:pPr>
            <a:endParaRPr lang="en-US" altLang="ko-KR" b="1">
              <a:latin typeface="HY견고딕"/>
              <a:ea typeface="HY견고딕"/>
            </a:endParaRPr>
          </a:p>
          <a:p>
            <a:pPr eaLnBrk="1" hangingPunct="1">
              <a:buFont typeface="Wingdings"/>
              <a:buNone/>
              <a:defRPr/>
            </a:pPr>
            <a:endParaRPr lang="en-US" altLang="ko-KR" b="1">
              <a:latin typeface="HY견고딕"/>
              <a:ea typeface="HY견고딕"/>
            </a:endParaRPr>
          </a:p>
          <a:p>
            <a:pPr eaLnBrk="1" latinLnBrk="0" hangingPunct="1">
              <a:buFont typeface="Wingdings"/>
              <a:buChar char="£"/>
              <a:defRPr/>
            </a:pPr>
            <a:r>
              <a:rPr lang="ko-KR" altLang="en-US" sz="1800" b="1">
                <a:latin typeface="HY견고딕"/>
                <a:ea typeface="HY견고딕"/>
              </a:rPr>
              <a:t>용접 불똥으로 인한 외피손상과 이로 인한 심사의 노출</a:t>
            </a:r>
            <a:r>
              <a:rPr lang="en-US" altLang="ko-KR" sz="1800" b="1">
                <a:latin typeface="HY견고딕"/>
                <a:ea typeface="HY견고딕"/>
              </a:rPr>
              <a:t>,</a:t>
            </a:r>
            <a:endParaRPr lang="ko-KR" altLang="en-US" sz="1800" b="1">
              <a:latin typeface="HY견고딕"/>
              <a:ea typeface="HY견고딕"/>
            </a:endParaRPr>
          </a:p>
        </p:txBody>
      </p:sp>
      <p:pic>
        <p:nvPicPr>
          <p:cNvPr id="30723" name="그림 3" descr="사본 -POWERTEX.gif"/>
          <p:cNvPicPr>
            <a:picLocks noChangeAspect="1" noChangeArrowheads="1"/>
          </p:cNvPicPr>
          <p:nvPr/>
        </p:nvPicPr>
        <p:blipFill rotWithShape="1">
          <a:blip r:embed="rId2">
            <a:lum bright="3000"/>
          </a:blip>
          <a:srcRect/>
          <a:stretch>
            <a:fillRect/>
          </a:stretch>
        </p:blipFill>
        <p:spPr>
          <a:xfrm>
            <a:off x="285750" y="357188"/>
            <a:ext cx="3667125" cy="571500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30724" name="TextBox 4"/>
          <p:cNvSpPr txBox="1">
            <a:spLocks noChangeArrowheads="1"/>
          </p:cNvSpPr>
          <p:nvPr/>
        </p:nvSpPr>
        <p:spPr>
          <a:xfrm>
            <a:off x="3857625" y="558800"/>
            <a:ext cx="2000250" cy="369888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lvl="0">
              <a:defRPr/>
            </a:pPr>
            <a:r>
              <a:rPr kumimoji="0" lang="en-US" altLang="ko-KR" b="1">
                <a:latin typeface="Arial Black"/>
                <a:ea typeface="휴먼매직체"/>
              </a:rPr>
              <a:t>Round Slings</a:t>
            </a:r>
            <a:endParaRPr kumimoji="0" lang="ko-KR" altLang="en-US" b="1">
              <a:latin typeface="Arial Black"/>
              <a:ea typeface="휴먼매직체"/>
            </a:endParaRPr>
          </a:p>
        </p:txBody>
      </p:sp>
      <p:pic>
        <p:nvPicPr>
          <p:cNvPr id="30726" name="그림 6" descr="1.jpg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2085379" y="1556792"/>
            <a:ext cx="4214813" cy="1928812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30727" name="그림 7" descr="1.jpg"/>
          <p:cNvPicPr>
            <a:picLocks noChangeAspect="1" noChangeArrowheads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043608" y="4286250"/>
            <a:ext cx="3276600" cy="20002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30728" name="그림 8" descr="7.jpg"/>
          <p:cNvPicPr>
            <a:picLocks noChangeAspect="1" noChangeArrowheads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4472608" y="4286250"/>
            <a:ext cx="3276600" cy="2000250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30730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E9C1B4-0FBA-4A89-B285-4311949E98B9}" type="slidenum">
              <a:rPr lang="en-US" altLang="en-US"/>
              <a:pPr>
                <a:defRPr/>
              </a:pPr>
              <a:t>31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4855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내용 개체 틀 2"/>
          <p:cNvSpPr>
            <a:spLocks noGrp="1"/>
          </p:cNvSpPr>
          <p:nvPr>
            <p:ph idx="1"/>
          </p:nvPr>
        </p:nvSpPr>
        <p:spPr>
          <a:xfrm>
            <a:off x="214313" y="1484784"/>
            <a:ext cx="8715375" cy="4902213"/>
          </a:xfrm>
        </p:spPr>
        <p:txBody>
          <a:bodyPr>
            <a:normAutofit lnSpcReduction="10000"/>
          </a:bodyPr>
          <a:lstStyle/>
          <a:p>
            <a:pPr eaLnBrk="1" latinLnBrk="0" hangingPunct="1">
              <a:lnSpc>
                <a:spcPct val="150000"/>
              </a:lnSpc>
              <a:buFont typeface="Wingdings"/>
              <a:buChar char="£"/>
              <a:defRPr/>
            </a:pPr>
            <a:r>
              <a:rPr lang="ko-KR" altLang="en-US" sz="1800" b="1">
                <a:latin typeface="HY견고딕"/>
                <a:ea typeface="HY견고딕"/>
              </a:rPr>
              <a:t>라운드 슬링 몸체의 꼬임</a:t>
            </a:r>
            <a:r>
              <a:rPr lang="en-US" altLang="ko-KR" sz="1800" b="1">
                <a:latin typeface="HY견고딕"/>
                <a:ea typeface="HY견고딕"/>
              </a:rPr>
              <a:t>,</a:t>
            </a:r>
          </a:p>
          <a:p>
            <a:pPr eaLnBrk="1" latinLnBrk="0" hangingPunct="1">
              <a:lnSpc>
                <a:spcPct val="150000"/>
              </a:lnSpc>
              <a:buFont typeface="Wingdings"/>
              <a:buChar char="£"/>
              <a:defRPr/>
            </a:pPr>
            <a:endParaRPr lang="ko-KR" altLang="en-US" sz="1800" b="1">
              <a:latin typeface="HY견고딕"/>
              <a:ea typeface="HY견고딕"/>
            </a:endParaRPr>
          </a:p>
          <a:p>
            <a:pPr eaLnBrk="1" latinLnBrk="0" hangingPunct="1">
              <a:lnSpc>
                <a:spcPct val="150000"/>
              </a:lnSpc>
              <a:buFont typeface="Wingdings"/>
              <a:buChar char="£"/>
              <a:defRPr/>
            </a:pPr>
            <a:r>
              <a:rPr lang="ko-KR" altLang="en-US" sz="1800" b="1">
                <a:latin typeface="HY견고딕"/>
                <a:ea typeface="HY견고딕"/>
              </a:rPr>
              <a:t>라운드 슬링의 특정부위의 탈색</a:t>
            </a:r>
            <a:r>
              <a:rPr lang="en-US" altLang="ko-KR" sz="1800" b="1">
                <a:latin typeface="HY견고딕"/>
                <a:ea typeface="HY견고딕"/>
              </a:rPr>
              <a:t>, </a:t>
            </a:r>
            <a:r>
              <a:rPr lang="ko-KR" altLang="en-US" sz="1800" b="1">
                <a:latin typeface="HY견고딕"/>
                <a:ea typeface="HY견고딕"/>
              </a:rPr>
              <a:t>부러짐</a:t>
            </a:r>
            <a:r>
              <a:rPr lang="en-US" altLang="ko-KR" sz="1800" b="1">
                <a:latin typeface="HY견고딕"/>
                <a:ea typeface="HY견고딕"/>
              </a:rPr>
              <a:t>, </a:t>
            </a:r>
            <a:r>
              <a:rPr lang="ko-KR" altLang="en-US" sz="1800" b="1">
                <a:latin typeface="HY견고딕"/>
                <a:ea typeface="HY견고딕"/>
              </a:rPr>
              <a:t>뻣뻣함</a:t>
            </a:r>
          </a:p>
          <a:p>
            <a:pPr eaLnBrk="1" latinLnBrk="0" hangingPunct="1">
              <a:lnSpc>
                <a:spcPct val="150000"/>
              </a:lnSpc>
              <a:buFont typeface="Wingdings"/>
              <a:buChar char="£"/>
              <a:defRPr/>
            </a:pPr>
            <a:endParaRPr lang="ko-KR" altLang="en-US" sz="1800" b="1">
              <a:latin typeface="HY견고딕"/>
              <a:ea typeface="HY견고딕"/>
            </a:endParaRPr>
          </a:p>
          <a:p>
            <a:pPr eaLnBrk="1" latinLnBrk="0" hangingPunct="1">
              <a:lnSpc>
                <a:spcPct val="150000"/>
              </a:lnSpc>
              <a:buFont typeface="Wingdings"/>
              <a:buChar char="£"/>
              <a:defRPr/>
            </a:pPr>
            <a:r>
              <a:rPr lang="ko-KR" altLang="en-US" sz="1800" b="1">
                <a:latin typeface="HY견고딕"/>
                <a:ea typeface="HY견고딕"/>
              </a:rPr>
              <a:t>구멍</a:t>
            </a:r>
            <a:r>
              <a:rPr lang="en-US" altLang="ko-KR" sz="1800" b="1">
                <a:latin typeface="HY견고딕"/>
                <a:ea typeface="HY견고딕"/>
              </a:rPr>
              <a:t>, </a:t>
            </a:r>
            <a:r>
              <a:rPr lang="ko-KR" altLang="en-US" sz="1800" b="1">
                <a:latin typeface="HY견고딕"/>
                <a:ea typeface="HY견고딕"/>
              </a:rPr>
              <a:t>부식</a:t>
            </a:r>
            <a:r>
              <a:rPr lang="en-US" altLang="ko-KR" sz="1800" b="1">
                <a:latin typeface="HY견고딕"/>
                <a:ea typeface="HY견고딕"/>
              </a:rPr>
              <a:t>, </a:t>
            </a:r>
            <a:r>
              <a:rPr lang="ko-KR" altLang="en-US" sz="1800" b="1">
                <a:latin typeface="HY견고딕"/>
                <a:ea typeface="HY견고딕"/>
              </a:rPr>
              <a:t>갈라짐</a:t>
            </a:r>
            <a:r>
              <a:rPr lang="en-US" altLang="ko-KR" sz="1800" b="1">
                <a:latin typeface="HY견고딕"/>
                <a:ea typeface="HY견고딕"/>
              </a:rPr>
              <a:t>, </a:t>
            </a:r>
            <a:r>
              <a:rPr lang="ko-KR" altLang="en-US" sz="1800" b="1">
                <a:latin typeface="HY견고딕"/>
                <a:ea typeface="HY견고딕"/>
              </a:rPr>
              <a:t>구부러짐</a:t>
            </a:r>
            <a:r>
              <a:rPr lang="en-US" altLang="ko-KR" sz="1800" b="1">
                <a:latin typeface="HY견고딕"/>
                <a:ea typeface="HY견고딕"/>
              </a:rPr>
              <a:t>, </a:t>
            </a:r>
            <a:r>
              <a:rPr lang="ko-KR" altLang="en-US" sz="1800" b="1">
                <a:latin typeface="HY견고딕"/>
                <a:ea typeface="HY견고딕"/>
              </a:rPr>
              <a:t>꼬임</a:t>
            </a:r>
            <a:r>
              <a:rPr lang="en-US" altLang="ko-KR" sz="1800" b="1">
                <a:latin typeface="HY견고딕"/>
                <a:ea typeface="HY견고딕"/>
              </a:rPr>
              <a:t>, </a:t>
            </a:r>
            <a:r>
              <a:rPr lang="ko-KR" altLang="en-US" sz="1800" b="1">
                <a:latin typeface="HY견고딕"/>
                <a:ea typeface="HY견고딕"/>
              </a:rPr>
              <a:t>도려난 자국등과</a:t>
            </a:r>
            <a:r>
              <a:rPr lang="en-US" altLang="ko-KR" sz="1800" b="1">
                <a:latin typeface="HY견고딕"/>
                <a:ea typeface="HY견고딕"/>
              </a:rPr>
              <a:t> </a:t>
            </a:r>
            <a:r>
              <a:rPr lang="ko-KR" altLang="en-US" sz="1800" b="1">
                <a:latin typeface="HY견고딕"/>
                <a:ea typeface="HY견고딕"/>
              </a:rPr>
              <a:t>금구의 손상이 있거나</a:t>
            </a:r>
            <a:r>
              <a:rPr lang="en-US" altLang="ko-KR" sz="1800" b="1">
                <a:latin typeface="HY견고딕"/>
                <a:ea typeface="HY견고딕"/>
              </a:rPr>
              <a:t>,</a:t>
            </a:r>
          </a:p>
          <a:p>
            <a:pPr eaLnBrk="1" latinLnBrk="0" hangingPunct="1">
              <a:lnSpc>
                <a:spcPct val="150000"/>
              </a:lnSpc>
              <a:buFont typeface="Wingdings"/>
              <a:buChar char="£"/>
              <a:defRPr/>
            </a:pPr>
            <a:endParaRPr lang="en-US" altLang="ko-KR" sz="1800" b="1">
              <a:latin typeface="HY견고딕"/>
              <a:ea typeface="HY견고딕"/>
            </a:endParaRPr>
          </a:p>
          <a:p>
            <a:pPr eaLnBrk="1" latinLnBrk="0" hangingPunct="1">
              <a:lnSpc>
                <a:spcPct val="150000"/>
              </a:lnSpc>
              <a:buFont typeface="Wingdings"/>
              <a:buChar char="£"/>
              <a:defRPr/>
            </a:pPr>
            <a:r>
              <a:rPr lang="ko-KR" altLang="en-US" sz="1800" b="1">
                <a:latin typeface="HY견고딕"/>
                <a:ea typeface="HY견고딕"/>
              </a:rPr>
              <a:t>라운드 슬링의 지속 사용에 의구심이 생기는 어떠한 경우가 있던지</a:t>
            </a:r>
          </a:p>
          <a:p>
            <a:pPr eaLnBrk="1" latinLnBrk="0" hangingPunct="1">
              <a:lnSpc>
                <a:spcPct val="150000"/>
              </a:lnSpc>
              <a:buFont typeface="Wingdings"/>
              <a:buChar char="£"/>
              <a:defRPr/>
            </a:pPr>
            <a:endParaRPr lang="en-US" altLang="ko-KR" sz="1800" b="1">
              <a:latin typeface="HY견고딕"/>
              <a:ea typeface="HY견고딕"/>
            </a:endParaRPr>
          </a:p>
          <a:p>
            <a:pPr marL="0" indent="0" eaLnBrk="1" latinLnBrk="0" hangingPunct="1">
              <a:lnSpc>
                <a:spcPct val="150000"/>
              </a:lnSpc>
              <a:buNone/>
              <a:defRPr/>
            </a:pPr>
            <a:r>
              <a:rPr lang="ko-KR" altLang="en-US" sz="1800" b="1">
                <a:latin typeface="HY견고딕"/>
                <a:ea typeface="HY견고딕"/>
              </a:rPr>
              <a:t> </a:t>
            </a:r>
            <a:r>
              <a:rPr lang="en-US" altLang="ko-KR" sz="1800" b="1">
                <a:latin typeface="HY견고딕"/>
                <a:ea typeface="HY견고딕"/>
              </a:rPr>
              <a:t>* </a:t>
            </a:r>
            <a:r>
              <a:rPr lang="ko-KR" altLang="en-US" sz="1800" b="1">
                <a:latin typeface="HY견고딕"/>
                <a:ea typeface="HY견고딕"/>
              </a:rPr>
              <a:t>라운드 슬링의 사용을 금지하고 담당자 및 숙련된 점검자에게 </a:t>
            </a:r>
          </a:p>
          <a:p>
            <a:pPr marL="0" indent="0" eaLnBrk="1" latinLnBrk="0" hangingPunct="1">
              <a:lnSpc>
                <a:spcPct val="150000"/>
              </a:lnSpc>
              <a:buNone/>
              <a:defRPr/>
            </a:pPr>
            <a:r>
              <a:rPr lang="en-US" altLang="ko-KR" sz="1800" b="1">
                <a:latin typeface="HY견고딕"/>
                <a:ea typeface="HY견고딕"/>
              </a:rPr>
              <a:t>    </a:t>
            </a:r>
            <a:r>
              <a:rPr lang="ko-KR" altLang="en-US" sz="1800" b="1">
                <a:latin typeface="HY견고딕"/>
                <a:ea typeface="HY견고딕"/>
              </a:rPr>
              <a:t>의뢰하여 안전을 확인한다</a:t>
            </a:r>
            <a:r>
              <a:rPr lang="en-US" altLang="ko-KR" sz="1800" b="1">
                <a:latin typeface="HY견고딕"/>
                <a:ea typeface="HY견고딕"/>
              </a:rPr>
              <a:t>.</a:t>
            </a:r>
            <a:br>
              <a:rPr lang="en-US" altLang="ko-KR" sz="1800" b="1">
                <a:latin typeface="HY견고딕"/>
                <a:ea typeface="HY견고딕"/>
              </a:rPr>
            </a:br>
            <a:endParaRPr lang="en-US" altLang="ko-KR" sz="1800" b="1">
              <a:latin typeface="HY견고딕"/>
              <a:ea typeface="HY견고딕"/>
            </a:endParaRPr>
          </a:p>
          <a:p>
            <a:pPr eaLnBrk="1" hangingPunct="1">
              <a:buFont typeface="Wingdings"/>
              <a:buNone/>
              <a:defRPr/>
            </a:pPr>
            <a:endParaRPr lang="ko-KR" altLang="en-US" b="1">
              <a:latin typeface="HY견고딕"/>
              <a:ea typeface="HY견고딕"/>
            </a:endParaRPr>
          </a:p>
        </p:txBody>
      </p:sp>
      <p:pic>
        <p:nvPicPr>
          <p:cNvPr id="31747" name="그림 3" descr="사본 -POWERTEX.gif"/>
          <p:cNvPicPr>
            <a:picLocks noChangeAspect="1" noChangeArrowheads="1"/>
          </p:cNvPicPr>
          <p:nvPr/>
        </p:nvPicPr>
        <p:blipFill rotWithShape="1">
          <a:blip r:embed="rId2">
            <a:lum bright="3000"/>
          </a:blip>
          <a:srcRect/>
          <a:stretch>
            <a:fillRect/>
          </a:stretch>
        </p:blipFill>
        <p:spPr>
          <a:xfrm>
            <a:off x="285750" y="357188"/>
            <a:ext cx="3667125" cy="571500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31748" name="TextBox 4"/>
          <p:cNvSpPr txBox="1">
            <a:spLocks noChangeArrowheads="1"/>
          </p:cNvSpPr>
          <p:nvPr/>
        </p:nvSpPr>
        <p:spPr>
          <a:xfrm>
            <a:off x="3857625" y="558800"/>
            <a:ext cx="2000250" cy="369888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lvl="0">
              <a:defRPr/>
            </a:pPr>
            <a:r>
              <a:rPr kumimoji="0" lang="en-US" altLang="ko-KR" b="1">
                <a:latin typeface="Arial Black"/>
                <a:ea typeface="휴먼매직체"/>
              </a:rPr>
              <a:t>Round Slings</a:t>
            </a:r>
            <a:endParaRPr kumimoji="0" lang="ko-KR" altLang="en-US" b="1">
              <a:latin typeface="Arial Black"/>
              <a:ea typeface="휴먼매직체"/>
            </a:endParaRPr>
          </a:p>
        </p:txBody>
      </p:sp>
      <p:sp>
        <p:nvSpPr>
          <p:cNvPr id="31751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E9C1B4-0FBA-4A89-B285-4311949E98B9}" type="slidenum">
              <a:rPr lang="en-US" altLang="en-US"/>
              <a:pPr>
                <a:defRPr/>
              </a:pPr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0610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내용 개체 틀 2"/>
          <p:cNvSpPr>
            <a:spLocks noGrp="1"/>
          </p:cNvSpPr>
          <p:nvPr>
            <p:ph idx="1"/>
          </p:nvPr>
        </p:nvSpPr>
        <p:spPr>
          <a:xfrm>
            <a:off x="457200" y="1169988"/>
            <a:ext cx="8186738" cy="5402262"/>
          </a:xfrm>
        </p:spPr>
        <p:txBody>
          <a:bodyPr/>
          <a:lstStyle/>
          <a:p>
            <a:pPr eaLnBrk="1" hangingPunct="1">
              <a:lnSpc>
                <a:spcPct val="200000"/>
              </a:lnSpc>
              <a:buFont typeface="Wingdings"/>
              <a:buNone/>
              <a:defRPr/>
            </a:pPr>
            <a:r>
              <a:rPr lang="en-US" altLang="ko-KR" sz="1800" b="1">
                <a:latin typeface="HY견고딕"/>
                <a:ea typeface="HY견고딕"/>
              </a:rPr>
              <a:t>   </a:t>
            </a:r>
          </a:p>
          <a:p>
            <a:pPr eaLnBrk="1" latinLnBrk="0" hangingPunct="1">
              <a:lnSpc>
                <a:spcPct val="150000"/>
              </a:lnSpc>
              <a:buFont typeface="Wingdings"/>
              <a:buChar char="£"/>
              <a:defRPr/>
            </a:pPr>
            <a:r>
              <a:rPr lang="ko-KR" altLang="en-US" sz="1800" b="1">
                <a:latin typeface="HY견고딕"/>
                <a:ea typeface="HY견고딕"/>
              </a:rPr>
              <a:t>심사가 녹거나 파손된 라운드 슬링은 수리하지 마시고 폐기하십시오</a:t>
            </a:r>
            <a:r>
              <a:rPr lang="en-US" altLang="ko-KR" sz="1800" b="1">
                <a:latin typeface="HY견고딕"/>
                <a:ea typeface="HY견고딕"/>
              </a:rPr>
              <a:t>.</a:t>
            </a:r>
          </a:p>
          <a:p>
            <a:pPr eaLnBrk="1" latinLnBrk="0" hangingPunct="1">
              <a:lnSpc>
                <a:spcPct val="150000"/>
              </a:lnSpc>
              <a:buFont typeface="Wingdings"/>
              <a:buChar char="£"/>
              <a:defRPr/>
            </a:pPr>
            <a:endParaRPr lang="ko-KR" altLang="en-US" sz="1800" b="1">
              <a:latin typeface="HY견고딕"/>
              <a:ea typeface="HY견고딕"/>
            </a:endParaRPr>
          </a:p>
          <a:p>
            <a:pPr eaLnBrk="1" latinLnBrk="0" hangingPunct="1">
              <a:lnSpc>
                <a:spcPct val="150000"/>
              </a:lnSpc>
              <a:buFont typeface="Wingdings"/>
              <a:buChar char="£"/>
              <a:defRPr/>
            </a:pPr>
            <a:r>
              <a:rPr lang="ko-KR" altLang="en-US" sz="1800" b="1">
                <a:latin typeface="HY견고딕"/>
                <a:ea typeface="HY견고딕"/>
              </a:rPr>
              <a:t>제품의 수리는 오로지 제조사나 제조사에 의해 지정된 곳에서만 가능합니다</a:t>
            </a:r>
            <a:r>
              <a:rPr lang="en-US" altLang="ko-KR" sz="1800" b="1">
                <a:latin typeface="HY견고딕"/>
                <a:ea typeface="HY견고딕"/>
              </a:rPr>
              <a:t>.</a:t>
            </a:r>
          </a:p>
          <a:p>
            <a:pPr eaLnBrk="1" latinLnBrk="0" hangingPunct="1">
              <a:lnSpc>
                <a:spcPct val="150000"/>
              </a:lnSpc>
              <a:buFont typeface="Wingdings"/>
              <a:buChar char="£"/>
              <a:defRPr/>
            </a:pPr>
            <a:endParaRPr lang="ko-KR" altLang="en-US" sz="1800" b="1">
              <a:latin typeface="HY견고딕"/>
              <a:ea typeface="HY견고딕"/>
            </a:endParaRPr>
          </a:p>
          <a:p>
            <a:pPr eaLnBrk="1" latinLnBrk="0" hangingPunct="1">
              <a:lnSpc>
                <a:spcPct val="150000"/>
              </a:lnSpc>
              <a:buFont typeface="Wingdings"/>
              <a:buChar char="£"/>
              <a:defRPr/>
            </a:pPr>
            <a:r>
              <a:rPr lang="ko-KR" altLang="en-US" sz="1800" b="1">
                <a:latin typeface="HY견고딕"/>
                <a:ea typeface="HY견고딕"/>
              </a:rPr>
              <a:t>파손된 제품을 일시적으로 테이핑 등을 하여 계속 사용하지 마십시오</a:t>
            </a:r>
            <a:r>
              <a:rPr lang="en-US" altLang="ko-KR" sz="1800" b="1">
                <a:latin typeface="HY견고딕"/>
                <a:ea typeface="HY견고딕"/>
              </a:rPr>
              <a:t>.</a:t>
            </a:r>
            <a:endParaRPr lang="ko-KR" altLang="en-US" b="1">
              <a:latin typeface="HY견고딕"/>
              <a:ea typeface="HY견고딕"/>
            </a:endParaRPr>
          </a:p>
        </p:txBody>
      </p:sp>
      <p:pic>
        <p:nvPicPr>
          <p:cNvPr id="32771" name="그림 3" descr="사본 -POWERTEX.gif"/>
          <p:cNvPicPr>
            <a:picLocks noChangeAspect="1" noChangeArrowheads="1"/>
          </p:cNvPicPr>
          <p:nvPr/>
        </p:nvPicPr>
        <p:blipFill rotWithShape="1">
          <a:blip r:embed="rId2">
            <a:lum bright="3000"/>
          </a:blip>
          <a:srcRect/>
          <a:stretch>
            <a:fillRect/>
          </a:stretch>
        </p:blipFill>
        <p:spPr>
          <a:xfrm>
            <a:off x="285750" y="357188"/>
            <a:ext cx="3667125" cy="571500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32772" name="TextBox 4"/>
          <p:cNvSpPr txBox="1">
            <a:spLocks noChangeArrowheads="1"/>
          </p:cNvSpPr>
          <p:nvPr/>
        </p:nvSpPr>
        <p:spPr>
          <a:xfrm>
            <a:off x="3857625" y="558800"/>
            <a:ext cx="2000250" cy="369888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lvl="0">
              <a:defRPr/>
            </a:pPr>
            <a:r>
              <a:rPr kumimoji="0" lang="en-US" altLang="ko-KR" b="1">
                <a:latin typeface="Arial Black"/>
                <a:ea typeface="휴먼매직체"/>
              </a:rPr>
              <a:t>Round Slings</a:t>
            </a:r>
            <a:endParaRPr kumimoji="0" lang="ko-KR" altLang="en-US" b="1">
              <a:latin typeface="Arial Black"/>
              <a:ea typeface="휴먼매직체"/>
            </a:endParaRPr>
          </a:p>
        </p:txBody>
      </p:sp>
      <p:sp>
        <p:nvSpPr>
          <p:cNvPr id="3277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E9C1B4-0FBA-4A89-B285-4311949E98B9}" type="slidenum">
              <a:rPr lang="en-US" altLang="en-US"/>
              <a:pPr>
                <a:defRPr/>
              </a:pPr>
              <a:t>33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8905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내용 개체 틀 2"/>
          <p:cNvSpPr>
            <a:spLocks noGrp="1"/>
          </p:cNvSpPr>
          <p:nvPr>
            <p:ph idx="1"/>
          </p:nvPr>
        </p:nvSpPr>
        <p:spPr>
          <a:xfrm>
            <a:off x="457200" y="1071563"/>
            <a:ext cx="8186738" cy="5402262"/>
          </a:xfrm>
        </p:spPr>
        <p:txBody>
          <a:bodyPr/>
          <a:lstStyle/>
          <a:p>
            <a:pPr eaLnBrk="1" hangingPunct="1">
              <a:buFont typeface="Wingdings"/>
              <a:buNone/>
              <a:defRPr/>
            </a:pPr>
            <a:r>
              <a:rPr lang="ko-KR" altLang="en-US" b="1" i="1">
                <a:latin typeface="HY견고딕"/>
                <a:ea typeface="HY견고딕"/>
              </a:rPr>
              <a:t>수리 및 보수</a:t>
            </a:r>
            <a:r>
              <a:rPr lang="en-US" altLang="ko-KR" b="1" i="1">
                <a:latin typeface="HY견고딕"/>
                <a:ea typeface="HY견고딕"/>
              </a:rPr>
              <a:t>:</a:t>
            </a:r>
          </a:p>
          <a:p>
            <a:pPr eaLnBrk="1" hangingPunct="1">
              <a:buFont typeface="Wingdings"/>
              <a:buNone/>
              <a:defRPr/>
            </a:pPr>
            <a:endParaRPr lang="en-US" altLang="ko-KR" sz="1800" b="1" i="1">
              <a:latin typeface="HY견고딕"/>
              <a:ea typeface="HY견고딕"/>
            </a:endParaRPr>
          </a:p>
          <a:p>
            <a:pPr eaLnBrk="1" hangingPunct="1">
              <a:lnSpc>
                <a:spcPct val="200000"/>
              </a:lnSpc>
              <a:buFont typeface="Wingdings"/>
              <a:buNone/>
              <a:defRPr/>
            </a:pPr>
            <a:r>
              <a:rPr lang="ko-KR" altLang="en-US" sz="1800" b="1">
                <a:latin typeface="HY견고딕"/>
                <a:ea typeface="HY견고딕"/>
              </a:rPr>
              <a:t>데미지를 입거나 찢겨진 라운드 슬링은 사용하지 말고 폐기하거나 </a:t>
            </a:r>
          </a:p>
          <a:p>
            <a:pPr eaLnBrk="1" hangingPunct="1">
              <a:lnSpc>
                <a:spcPct val="200000"/>
              </a:lnSpc>
              <a:buFont typeface="Wingdings"/>
              <a:buNone/>
              <a:defRPr/>
            </a:pPr>
            <a:r>
              <a:rPr lang="ko-KR" altLang="en-US" sz="1800" b="1">
                <a:latin typeface="HY견고딕"/>
                <a:ea typeface="HY견고딕"/>
              </a:rPr>
              <a:t>숙련된 담당자의 점검 후 수리가 가능할 경우 수리해서 사용하시기 바랍니다</a:t>
            </a:r>
            <a:r>
              <a:rPr lang="en-US" altLang="ko-KR" sz="1800" b="1">
                <a:latin typeface="HY견고딕"/>
                <a:ea typeface="HY견고딕"/>
              </a:rPr>
              <a:t>.</a:t>
            </a:r>
          </a:p>
          <a:p>
            <a:pPr eaLnBrk="1" hangingPunct="1">
              <a:lnSpc>
                <a:spcPct val="200000"/>
              </a:lnSpc>
              <a:buFont typeface="Wingdings"/>
              <a:buNone/>
              <a:defRPr/>
            </a:pPr>
            <a:r>
              <a:rPr lang="en-US" altLang="ko-KR" sz="1800" b="1">
                <a:latin typeface="HY견고딕"/>
                <a:ea typeface="HY견고딕"/>
              </a:rPr>
              <a:t>* </a:t>
            </a:r>
            <a:r>
              <a:rPr lang="ko-KR" altLang="en-US" sz="1800" b="1">
                <a:latin typeface="HY견고딕"/>
                <a:ea typeface="HY견고딕"/>
              </a:rPr>
              <a:t>수리 처리 과정</a:t>
            </a:r>
            <a:r>
              <a:rPr lang="en-US" altLang="ko-KR" sz="1800" b="1">
                <a:latin typeface="HY견고딕"/>
                <a:ea typeface="HY견고딕"/>
              </a:rPr>
              <a:t>(Repairing Process)</a:t>
            </a:r>
          </a:p>
          <a:p>
            <a:pPr eaLnBrk="1" hangingPunct="1">
              <a:lnSpc>
                <a:spcPct val="200000"/>
              </a:lnSpc>
              <a:buFont typeface="Wingdings"/>
              <a:buAutoNum type="arabicPeriod"/>
              <a:defRPr/>
            </a:pPr>
            <a:r>
              <a:rPr lang="ko-KR" altLang="en-US" sz="1600" b="1">
                <a:latin typeface="HY견고딕"/>
                <a:ea typeface="HY견고딕"/>
              </a:rPr>
              <a:t>현장 자가 점검</a:t>
            </a:r>
            <a:r>
              <a:rPr lang="en-US" altLang="ko-KR" sz="1600" b="1">
                <a:latin typeface="HY견고딕"/>
                <a:ea typeface="HY견고딕"/>
              </a:rPr>
              <a:t>(</a:t>
            </a:r>
            <a:r>
              <a:rPr lang="ko-KR" altLang="en-US" sz="1600" b="1">
                <a:latin typeface="HY견고딕"/>
                <a:ea typeface="HY견고딕"/>
              </a:rPr>
              <a:t>혹은 정기검사</a:t>
            </a:r>
            <a:r>
              <a:rPr lang="en-US" altLang="ko-KR" sz="1600" b="1">
                <a:latin typeface="HY견고딕"/>
                <a:ea typeface="HY견고딕"/>
              </a:rPr>
              <a:t>)</a:t>
            </a:r>
            <a:r>
              <a:rPr lang="ko-KR" altLang="en-US" sz="1600" b="1">
                <a:latin typeface="HY견고딕"/>
                <a:ea typeface="HY견고딕"/>
              </a:rPr>
              <a:t>후 외피손상 및 그 외 하중저하가 의심되는 경우</a:t>
            </a:r>
          </a:p>
          <a:p>
            <a:pPr eaLnBrk="1" hangingPunct="1">
              <a:lnSpc>
                <a:spcPct val="200000"/>
              </a:lnSpc>
              <a:buFont typeface="Wingdings"/>
              <a:buAutoNum type="arabicPeriod"/>
              <a:defRPr/>
            </a:pPr>
            <a:r>
              <a:rPr lang="ko-KR" altLang="en-US" sz="1600" b="1">
                <a:latin typeface="HY견고딕"/>
                <a:ea typeface="HY견고딕"/>
              </a:rPr>
              <a:t>반출 </a:t>
            </a:r>
            <a:r>
              <a:rPr lang="en-US" altLang="ko-KR" sz="1600" b="1">
                <a:latin typeface="HY견고딕"/>
                <a:ea typeface="HY견고딕"/>
              </a:rPr>
              <a:t>: </a:t>
            </a:r>
            <a:r>
              <a:rPr lang="ko-KR" altLang="en-US" sz="1600" b="1">
                <a:latin typeface="HY견고딕"/>
                <a:ea typeface="HY견고딕"/>
              </a:rPr>
              <a:t>현장에서 제품 수거 후 서보실업㈜으로 발송</a:t>
            </a:r>
          </a:p>
          <a:p>
            <a:pPr eaLnBrk="1" hangingPunct="1">
              <a:lnSpc>
                <a:spcPct val="200000"/>
              </a:lnSpc>
              <a:buFont typeface="Wingdings"/>
              <a:buAutoNum type="arabicPeriod"/>
              <a:defRPr/>
            </a:pPr>
            <a:r>
              <a:rPr lang="ko-KR" altLang="en-US" sz="1600" b="1">
                <a:latin typeface="HY견고딕"/>
                <a:ea typeface="HY견고딕"/>
              </a:rPr>
              <a:t>서보실업㈜ </a:t>
            </a:r>
            <a:r>
              <a:rPr lang="en-US" altLang="ko-KR" sz="1600" b="1">
                <a:latin typeface="HY견고딕"/>
                <a:ea typeface="HY견고딕"/>
              </a:rPr>
              <a:t>: </a:t>
            </a:r>
            <a:r>
              <a:rPr lang="ko-KR" altLang="en-US" sz="1600" b="1">
                <a:latin typeface="HY견고딕"/>
                <a:ea typeface="HY견고딕"/>
              </a:rPr>
              <a:t>외피 육안검사 </a:t>
            </a:r>
            <a:r>
              <a:rPr lang="en-US" altLang="ko-KR" sz="1600" b="1">
                <a:latin typeface="HY견고딕"/>
                <a:ea typeface="HY견고딕"/>
              </a:rPr>
              <a:t>– </a:t>
            </a:r>
            <a:r>
              <a:rPr lang="ko-KR" altLang="en-US" sz="1600" b="1">
                <a:latin typeface="HY견고딕"/>
                <a:ea typeface="HY견고딕"/>
              </a:rPr>
              <a:t>외피 제거 후 심사 확인 </a:t>
            </a:r>
            <a:r>
              <a:rPr lang="en-US" altLang="ko-KR" sz="1600" b="1">
                <a:latin typeface="HY견고딕"/>
                <a:ea typeface="HY견고딕"/>
              </a:rPr>
              <a:t>- </a:t>
            </a:r>
            <a:r>
              <a:rPr lang="ko-KR" altLang="en-US" sz="1600" b="1">
                <a:latin typeface="HY견고딕"/>
                <a:ea typeface="HY견고딕"/>
              </a:rPr>
              <a:t>수리가능여부 </a:t>
            </a:r>
          </a:p>
          <a:p>
            <a:pPr eaLnBrk="1" hangingPunct="1">
              <a:lnSpc>
                <a:spcPct val="200000"/>
              </a:lnSpc>
              <a:buFont typeface="Wingdings"/>
              <a:buNone/>
              <a:defRPr/>
            </a:pPr>
            <a:r>
              <a:rPr lang="en-US" altLang="ko-KR" sz="1600" b="1">
                <a:latin typeface="HY견고딕"/>
                <a:ea typeface="HY견고딕"/>
              </a:rPr>
              <a:t>                    </a:t>
            </a:r>
            <a:r>
              <a:rPr lang="ko-KR" altLang="en-US" sz="1600" b="1">
                <a:latin typeface="HY견고딕"/>
                <a:ea typeface="HY견고딕"/>
              </a:rPr>
              <a:t>점검결과서 제출 </a:t>
            </a:r>
            <a:r>
              <a:rPr lang="en-US" altLang="ko-KR" sz="1600" b="1">
                <a:latin typeface="HY견고딕"/>
                <a:ea typeface="HY견고딕"/>
              </a:rPr>
              <a:t>– </a:t>
            </a:r>
            <a:r>
              <a:rPr lang="ko-KR" altLang="en-US" sz="1600" b="1">
                <a:latin typeface="HY견고딕"/>
                <a:ea typeface="HY견고딕"/>
              </a:rPr>
              <a:t>수리</a:t>
            </a:r>
            <a:r>
              <a:rPr lang="en-US" altLang="ko-KR" sz="1600" b="1">
                <a:latin typeface="HY견고딕"/>
                <a:ea typeface="HY견고딕"/>
              </a:rPr>
              <a:t>(Repair)</a:t>
            </a:r>
            <a:r>
              <a:rPr lang="ko-KR" altLang="en-US" sz="1600" b="1">
                <a:latin typeface="HY견고딕"/>
                <a:ea typeface="HY견고딕"/>
              </a:rPr>
              <a:t> </a:t>
            </a:r>
            <a:r>
              <a:rPr lang="en-US" altLang="ko-KR" sz="1600" b="1">
                <a:latin typeface="HY견고딕"/>
                <a:ea typeface="HY견고딕"/>
              </a:rPr>
              <a:t>– </a:t>
            </a:r>
            <a:r>
              <a:rPr lang="ko-KR" altLang="en-US" sz="1600" b="1">
                <a:latin typeface="HY견고딕"/>
                <a:ea typeface="HY견고딕"/>
              </a:rPr>
              <a:t>사용하중 테스트 후 발송</a:t>
            </a:r>
          </a:p>
          <a:p>
            <a:pPr eaLnBrk="1" hangingPunct="1">
              <a:lnSpc>
                <a:spcPct val="200000"/>
              </a:lnSpc>
              <a:buFont typeface="Wingdings"/>
              <a:buAutoNum type="arabicPeriod"/>
              <a:defRPr/>
            </a:pPr>
            <a:endParaRPr lang="en-US" altLang="ko-KR" sz="1800" b="1">
              <a:latin typeface="HY견고딕"/>
              <a:ea typeface="HY견고딕"/>
            </a:endParaRPr>
          </a:p>
          <a:p>
            <a:pPr eaLnBrk="1" hangingPunct="1">
              <a:lnSpc>
                <a:spcPct val="200000"/>
              </a:lnSpc>
              <a:buFont typeface="Wingdings"/>
              <a:buAutoNum type="arabicPeriod"/>
              <a:defRPr/>
            </a:pPr>
            <a:endParaRPr lang="en-US" altLang="ko-KR" sz="1800" b="1">
              <a:latin typeface="HY견고딕"/>
              <a:ea typeface="HY견고딕"/>
            </a:endParaRPr>
          </a:p>
          <a:p>
            <a:pPr eaLnBrk="1" hangingPunct="1">
              <a:lnSpc>
                <a:spcPct val="200000"/>
              </a:lnSpc>
              <a:buFont typeface="Wingdings"/>
              <a:buNone/>
              <a:defRPr/>
            </a:pPr>
            <a:endParaRPr lang="en-US" altLang="ko-KR" sz="1800" b="1">
              <a:latin typeface="HY견고딕"/>
              <a:ea typeface="HY견고딕"/>
            </a:endParaRPr>
          </a:p>
        </p:txBody>
      </p:sp>
      <p:pic>
        <p:nvPicPr>
          <p:cNvPr id="33795" name="그림 3" descr="사본 -POWERTEX.gif"/>
          <p:cNvPicPr>
            <a:picLocks noChangeAspect="1" noChangeArrowheads="1"/>
          </p:cNvPicPr>
          <p:nvPr/>
        </p:nvPicPr>
        <p:blipFill rotWithShape="1">
          <a:blip r:embed="rId2">
            <a:lum bright="3000"/>
          </a:blip>
          <a:srcRect/>
          <a:stretch>
            <a:fillRect/>
          </a:stretch>
        </p:blipFill>
        <p:spPr>
          <a:xfrm>
            <a:off x="285750" y="357188"/>
            <a:ext cx="3667125" cy="571500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33796" name="TextBox 4"/>
          <p:cNvSpPr txBox="1">
            <a:spLocks noChangeArrowheads="1"/>
          </p:cNvSpPr>
          <p:nvPr/>
        </p:nvSpPr>
        <p:spPr>
          <a:xfrm>
            <a:off x="3857625" y="558800"/>
            <a:ext cx="2000250" cy="369888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lvl="0">
              <a:defRPr/>
            </a:pPr>
            <a:r>
              <a:rPr kumimoji="0" lang="en-US" altLang="ko-KR" b="1">
                <a:latin typeface="Arial Black"/>
                <a:ea typeface="휴먼매직체"/>
              </a:rPr>
              <a:t>Round Slings</a:t>
            </a:r>
            <a:endParaRPr kumimoji="0" lang="ko-KR" altLang="en-US" b="1">
              <a:latin typeface="Arial Black"/>
              <a:ea typeface="휴먼매직체"/>
            </a:endParaRPr>
          </a:p>
        </p:txBody>
      </p:sp>
      <p:sp>
        <p:nvSpPr>
          <p:cNvPr id="3379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E9C1B4-0FBA-4A89-B285-4311949E98B9}" type="slidenum">
              <a:rPr lang="en-US" altLang="en-US"/>
              <a:pPr>
                <a:defRPr/>
              </a:pPr>
              <a:t>34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79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내용 개체 틀 2"/>
          <p:cNvSpPr>
            <a:spLocks noGrp="1"/>
          </p:cNvSpPr>
          <p:nvPr>
            <p:ph idx="1"/>
          </p:nvPr>
        </p:nvSpPr>
        <p:spPr>
          <a:xfrm>
            <a:off x="457200" y="1169988"/>
            <a:ext cx="8186738" cy="5402262"/>
          </a:xfrm>
        </p:spPr>
        <p:txBody>
          <a:bodyPr/>
          <a:lstStyle/>
          <a:p>
            <a:pPr eaLnBrk="1" hangingPunct="1">
              <a:buFont typeface="Wingdings"/>
              <a:buNone/>
              <a:defRPr/>
            </a:pPr>
            <a:r>
              <a:rPr lang="ko-KR" altLang="en-US" b="1" i="1">
                <a:latin typeface="HY견고딕"/>
                <a:ea typeface="HY견고딕"/>
              </a:rPr>
              <a:t>라운드 슬링의 사용 </a:t>
            </a:r>
            <a:r>
              <a:rPr lang="en-US" altLang="ko-KR" b="1" i="1">
                <a:latin typeface="HY견고딕"/>
                <a:ea typeface="HY견고딕"/>
              </a:rPr>
              <a:t>:</a:t>
            </a:r>
          </a:p>
          <a:p>
            <a:pPr eaLnBrk="1" hangingPunct="1">
              <a:buFont typeface="Wingdings"/>
              <a:buNone/>
              <a:defRPr/>
            </a:pPr>
            <a:endParaRPr lang="en-US" altLang="ko-KR" b="1" i="1">
              <a:latin typeface="HY견고딕"/>
              <a:ea typeface="HY견고딕"/>
            </a:endParaRPr>
          </a:p>
          <a:p>
            <a:pPr eaLnBrk="1" hangingPunct="1">
              <a:lnSpc>
                <a:spcPct val="150000"/>
              </a:lnSpc>
              <a:buFont typeface="Wingdings"/>
              <a:buNone/>
              <a:defRPr/>
            </a:pPr>
            <a:r>
              <a:rPr lang="ko-KR" altLang="en-US" sz="1800" b="1">
                <a:latin typeface="HY견고딕"/>
                <a:ea typeface="HY견고딕"/>
              </a:rPr>
              <a:t>라운드 슬링의 사용시에는 들어올리는 제품의 </a:t>
            </a:r>
          </a:p>
          <a:p>
            <a:pPr eaLnBrk="1" hangingPunct="1">
              <a:lnSpc>
                <a:spcPct val="150000"/>
              </a:lnSpc>
              <a:buFont typeface="Wingdings"/>
              <a:buNone/>
              <a:defRPr/>
            </a:pPr>
            <a:endParaRPr lang="en-US" altLang="ko-KR" sz="1800" b="1">
              <a:latin typeface="HY견고딕"/>
              <a:ea typeface="HY견고딕"/>
            </a:endParaRPr>
          </a:p>
          <a:p>
            <a:pPr eaLnBrk="1" hangingPunct="1">
              <a:lnSpc>
                <a:spcPct val="150000"/>
              </a:lnSpc>
              <a:buFont typeface="Wingdings"/>
              <a:buNone/>
              <a:defRPr/>
            </a:pPr>
            <a:r>
              <a:rPr lang="ko-KR" altLang="en-US" sz="1800" b="1">
                <a:latin typeface="HY견고딕"/>
                <a:ea typeface="HY견고딕"/>
              </a:rPr>
              <a:t>거는 각도 및 각 환경을 반영한</a:t>
            </a:r>
          </a:p>
          <a:p>
            <a:pPr eaLnBrk="1" hangingPunct="1">
              <a:lnSpc>
                <a:spcPct val="150000"/>
              </a:lnSpc>
              <a:buFont typeface="Wingdings"/>
              <a:buNone/>
              <a:defRPr/>
            </a:pPr>
            <a:endParaRPr lang="en-US" altLang="ko-KR" sz="1800" b="1">
              <a:latin typeface="HY견고딕"/>
              <a:ea typeface="HY견고딕"/>
            </a:endParaRPr>
          </a:p>
          <a:p>
            <a:pPr eaLnBrk="1" hangingPunct="1">
              <a:lnSpc>
                <a:spcPct val="150000"/>
              </a:lnSpc>
              <a:buFont typeface="Wingdings"/>
              <a:buNone/>
              <a:defRPr/>
            </a:pPr>
            <a:r>
              <a:rPr lang="ko-KR" altLang="en-US" sz="1800" b="1">
                <a:latin typeface="HY견고딕"/>
                <a:ea typeface="HY견고딕"/>
              </a:rPr>
              <a:t>충분한 하중을 확인하시고 라운드 슬링의 라벨에 표기된</a:t>
            </a:r>
          </a:p>
          <a:p>
            <a:pPr eaLnBrk="1" hangingPunct="1">
              <a:lnSpc>
                <a:spcPct val="150000"/>
              </a:lnSpc>
              <a:buFont typeface="Wingdings"/>
              <a:buNone/>
              <a:defRPr/>
            </a:pPr>
            <a:endParaRPr lang="en-US" altLang="ko-KR" sz="1800" b="1">
              <a:latin typeface="HY견고딕"/>
              <a:ea typeface="HY견고딕"/>
            </a:endParaRPr>
          </a:p>
          <a:p>
            <a:pPr eaLnBrk="1" hangingPunct="1">
              <a:lnSpc>
                <a:spcPct val="150000"/>
              </a:lnSpc>
              <a:buFont typeface="Wingdings"/>
              <a:buNone/>
              <a:defRPr/>
            </a:pPr>
            <a:r>
              <a:rPr lang="ko-KR" altLang="en-US" sz="1800" b="1">
                <a:latin typeface="HY견고딕"/>
                <a:ea typeface="HY견고딕"/>
              </a:rPr>
              <a:t>하중 테이블을 확인 하신 후 사용 되어야 합니다</a:t>
            </a:r>
            <a:r>
              <a:rPr lang="en-US" altLang="ko-KR" sz="1800" b="1">
                <a:latin typeface="HY견고딕"/>
                <a:ea typeface="HY견고딕"/>
              </a:rPr>
              <a:t>. </a:t>
            </a:r>
          </a:p>
          <a:p>
            <a:pPr eaLnBrk="1" hangingPunct="1">
              <a:lnSpc>
                <a:spcPct val="150000"/>
              </a:lnSpc>
              <a:buFont typeface="Wingdings"/>
              <a:buNone/>
              <a:defRPr/>
            </a:pPr>
            <a:r>
              <a:rPr lang="en-US" altLang="ko-KR" sz="1800" b="1">
                <a:latin typeface="HY견고딕"/>
                <a:ea typeface="HY견고딕"/>
              </a:rPr>
              <a:t> </a:t>
            </a:r>
          </a:p>
        </p:txBody>
      </p:sp>
      <p:pic>
        <p:nvPicPr>
          <p:cNvPr id="34819" name="그림 3" descr="사본 -POWERTEX.gif"/>
          <p:cNvPicPr>
            <a:picLocks noChangeAspect="1" noChangeArrowheads="1"/>
          </p:cNvPicPr>
          <p:nvPr/>
        </p:nvPicPr>
        <p:blipFill rotWithShape="1">
          <a:blip r:embed="rId2">
            <a:lum bright="3000"/>
          </a:blip>
          <a:srcRect/>
          <a:stretch>
            <a:fillRect/>
          </a:stretch>
        </p:blipFill>
        <p:spPr>
          <a:xfrm>
            <a:off x="285750" y="357188"/>
            <a:ext cx="3667125" cy="571500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34820" name="TextBox 4"/>
          <p:cNvSpPr txBox="1">
            <a:spLocks noChangeArrowheads="1"/>
          </p:cNvSpPr>
          <p:nvPr/>
        </p:nvSpPr>
        <p:spPr>
          <a:xfrm>
            <a:off x="3857625" y="558800"/>
            <a:ext cx="2000250" cy="369888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lvl="0">
              <a:defRPr/>
            </a:pPr>
            <a:r>
              <a:rPr kumimoji="0" lang="en-US" altLang="ko-KR" b="1">
                <a:latin typeface="Arial Black"/>
                <a:ea typeface="휴먼매직체"/>
              </a:rPr>
              <a:t>Round Slings</a:t>
            </a:r>
            <a:endParaRPr kumimoji="0" lang="ko-KR" altLang="en-US" b="1">
              <a:latin typeface="Arial Black"/>
              <a:ea typeface="휴먼매직체"/>
            </a:endParaRPr>
          </a:p>
        </p:txBody>
      </p:sp>
      <p:pic>
        <p:nvPicPr>
          <p:cNvPr id="7" name="그림 6" descr="6.jpg"/>
          <p:cNvPicPr>
            <a:picLocks noChangeAspect="1"/>
          </p:cNvPicPr>
          <p:nvPr/>
        </p:nvPicPr>
        <p:blipFill rotWithShape="1">
          <a:blip r:embed="rId3">
            <a:lum bright="-11000"/>
          </a:blip>
          <a:stretch>
            <a:fillRect/>
          </a:stretch>
        </p:blipFill>
        <p:spPr>
          <a:xfrm>
            <a:off x="5857884" y="2297038"/>
            <a:ext cx="2552700" cy="1924050"/>
          </a:xfrm>
          <a:prstGeom prst="rect">
            <a:avLst/>
          </a:prstGeom>
        </p:spPr>
      </p:pic>
      <p:sp>
        <p:nvSpPr>
          <p:cNvPr id="34823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E9C1B4-0FBA-4A89-B285-4311949E98B9}" type="slidenum">
              <a:rPr lang="en-US" altLang="en-US"/>
              <a:pPr>
                <a:defRPr/>
              </a:pPr>
              <a:t>35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691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내용 개체 틀 2"/>
          <p:cNvSpPr>
            <a:spLocks noGrp="1"/>
          </p:cNvSpPr>
          <p:nvPr>
            <p:ph idx="1"/>
          </p:nvPr>
        </p:nvSpPr>
        <p:spPr>
          <a:xfrm>
            <a:off x="457200" y="1169988"/>
            <a:ext cx="8186738" cy="5402262"/>
          </a:xfrm>
        </p:spPr>
        <p:txBody>
          <a:bodyPr/>
          <a:lstStyle/>
          <a:p>
            <a:pPr eaLnBrk="1" latinLnBrk="0" hangingPunct="1">
              <a:lnSpc>
                <a:spcPct val="150000"/>
              </a:lnSpc>
              <a:buFont typeface="Wingdings"/>
              <a:buNone/>
              <a:defRPr/>
            </a:pPr>
            <a:r>
              <a:rPr lang="en-US" altLang="ko-KR" b="1" i="1">
                <a:latin typeface="HY견고딕"/>
                <a:ea typeface="HY견고딕"/>
              </a:rPr>
              <a:t>        * </a:t>
            </a:r>
            <a:r>
              <a:rPr lang="ko-KR" altLang="en-US" b="1" i="1">
                <a:latin typeface="HY견고딕"/>
                <a:ea typeface="HY견고딕"/>
              </a:rPr>
              <a:t>라운드 슬링 선택시의 주의 사항</a:t>
            </a:r>
          </a:p>
          <a:p>
            <a:pPr eaLnBrk="1" latinLnBrk="0" hangingPunct="1">
              <a:lnSpc>
                <a:spcPct val="150000"/>
              </a:lnSpc>
              <a:buFont typeface="Wingdings"/>
              <a:buNone/>
              <a:defRPr/>
            </a:pPr>
            <a:endParaRPr lang="en-US" altLang="ko-KR" sz="1000" b="1" i="1">
              <a:latin typeface="HY견고딕"/>
              <a:ea typeface="HY견고딕"/>
            </a:endParaRPr>
          </a:p>
          <a:p>
            <a:pPr eaLnBrk="1" latinLnBrk="0" hangingPunct="1">
              <a:lnSpc>
                <a:spcPct val="150000"/>
              </a:lnSpc>
              <a:buFont typeface="Wingdings"/>
              <a:buChar char="£"/>
              <a:defRPr/>
            </a:pPr>
            <a:r>
              <a:rPr lang="ko-KR" altLang="en-US" sz="1600" b="1">
                <a:latin typeface="HY견고딕"/>
                <a:ea typeface="HY견고딕"/>
              </a:rPr>
              <a:t>다중구조의 멀티 레그 슬링의 사용시는 숙련된 전문가에 의해 계산 및 </a:t>
            </a:r>
          </a:p>
          <a:p>
            <a:pPr eaLnBrk="1" latinLnBrk="0" hangingPunct="1">
              <a:lnSpc>
                <a:spcPct val="150000"/>
              </a:lnSpc>
              <a:buFont typeface="Wingdings"/>
              <a:buNone/>
              <a:defRPr/>
            </a:pPr>
            <a:r>
              <a:rPr lang="en-US" altLang="ko-KR" sz="1600" b="1">
                <a:latin typeface="HY견고딕"/>
                <a:ea typeface="HY견고딕"/>
              </a:rPr>
              <a:t>    </a:t>
            </a:r>
            <a:r>
              <a:rPr lang="ko-KR" altLang="en-US" sz="1600" b="1">
                <a:latin typeface="HY견고딕"/>
                <a:ea typeface="HY견고딕"/>
              </a:rPr>
              <a:t>설계된 하중에</a:t>
            </a:r>
            <a:r>
              <a:rPr lang="en-US" altLang="ko-KR" sz="1600" b="1">
                <a:latin typeface="HY견고딕"/>
                <a:ea typeface="HY견고딕"/>
              </a:rPr>
              <a:t> </a:t>
            </a:r>
            <a:r>
              <a:rPr lang="ko-KR" altLang="en-US" sz="1600" b="1">
                <a:latin typeface="HY견고딕"/>
                <a:ea typeface="HY견고딕"/>
              </a:rPr>
              <a:t>맞게 사용하고 어떠한 한 개의 라운드 슬링도 </a:t>
            </a:r>
          </a:p>
          <a:p>
            <a:pPr eaLnBrk="1" latinLnBrk="0" hangingPunct="1">
              <a:lnSpc>
                <a:spcPct val="150000"/>
              </a:lnSpc>
              <a:buFont typeface="Wingdings"/>
              <a:buNone/>
              <a:defRPr/>
            </a:pPr>
            <a:r>
              <a:rPr lang="en-US" altLang="ko-KR" sz="1600" b="1">
                <a:latin typeface="HY견고딕"/>
                <a:ea typeface="HY견고딕"/>
              </a:rPr>
              <a:t>    </a:t>
            </a:r>
            <a:r>
              <a:rPr lang="ko-KR" altLang="en-US" sz="1600" b="1">
                <a:latin typeface="HY견고딕"/>
                <a:ea typeface="HY견고딕"/>
              </a:rPr>
              <a:t>하중을 오버하지 않게 주의하여야 합니다</a:t>
            </a:r>
            <a:r>
              <a:rPr lang="en-US" altLang="ko-KR" sz="1600" b="1">
                <a:latin typeface="HY견고딕"/>
                <a:ea typeface="HY견고딕"/>
              </a:rPr>
              <a:t>.</a:t>
            </a:r>
          </a:p>
          <a:p>
            <a:pPr eaLnBrk="1" latinLnBrk="0" hangingPunct="1">
              <a:lnSpc>
                <a:spcPct val="150000"/>
              </a:lnSpc>
              <a:buFont typeface="Wingdings"/>
              <a:buNone/>
              <a:defRPr/>
            </a:pPr>
            <a:endParaRPr lang="ko-KR" altLang="en-US" sz="900" b="1">
              <a:latin typeface="HY견고딕"/>
              <a:ea typeface="HY견고딕"/>
            </a:endParaRPr>
          </a:p>
          <a:p>
            <a:pPr eaLnBrk="1" latinLnBrk="0" hangingPunct="1">
              <a:lnSpc>
                <a:spcPct val="150000"/>
              </a:lnSpc>
              <a:buFont typeface="Wingdings"/>
              <a:buChar char="£"/>
              <a:defRPr/>
            </a:pPr>
            <a:r>
              <a:rPr lang="ko-KR" altLang="en-US" sz="1600" b="1">
                <a:latin typeface="HY견고딕"/>
                <a:ea typeface="HY견고딕"/>
              </a:rPr>
              <a:t>멀티 레그 슬링의 선택 시 </a:t>
            </a:r>
            <a:r>
              <a:rPr lang="en-US" altLang="ko-KR" sz="1600" b="1">
                <a:latin typeface="HY견고딕"/>
                <a:ea typeface="HY견고딕"/>
              </a:rPr>
              <a:t>Table1)</a:t>
            </a:r>
            <a:r>
              <a:rPr lang="ko-KR" altLang="en-US" sz="1600" b="1">
                <a:latin typeface="HY견고딕"/>
                <a:ea typeface="HY견고딕"/>
              </a:rPr>
              <a:t>의 하중표를 참고하고 특정각도의 사용시</a:t>
            </a:r>
            <a:r>
              <a:rPr lang="en-US" altLang="ko-KR" sz="1600" b="1">
                <a:latin typeface="HY견고딕"/>
                <a:ea typeface="HY견고딕"/>
              </a:rPr>
              <a:t> </a:t>
            </a:r>
            <a:r>
              <a:rPr lang="ko-KR" altLang="en-US" sz="1600" b="1">
                <a:latin typeface="HY견고딕"/>
                <a:ea typeface="HY견고딕"/>
              </a:rPr>
              <a:t>숙련된 전문가에 의해 계산되어진 하중의 라운드 슬링을 사용하며 절대로 설계하중이상을 사용하면 안됩니다</a:t>
            </a:r>
            <a:r>
              <a:rPr lang="en-US" altLang="ko-KR" sz="1600" b="1">
                <a:latin typeface="HY견고딕"/>
                <a:ea typeface="HY견고딕"/>
              </a:rPr>
              <a:t>.</a:t>
            </a:r>
          </a:p>
          <a:p>
            <a:pPr eaLnBrk="1" latinLnBrk="0" hangingPunct="1">
              <a:lnSpc>
                <a:spcPct val="150000"/>
              </a:lnSpc>
              <a:buFont typeface="Wingdings"/>
              <a:buChar char="£"/>
              <a:defRPr/>
            </a:pPr>
            <a:endParaRPr lang="en-US" altLang="ko-KR" sz="900" b="1">
              <a:latin typeface="HY견고딕"/>
              <a:ea typeface="HY견고딕"/>
            </a:endParaRPr>
          </a:p>
          <a:p>
            <a:pPr eaLnBrk="1" latinLnBrk="0" hangingPunct="1">
              <a:lnSpc>
                <a:spcPct val="150000"/>
              </a:lnSpc>
              <a:buFont typeface="Wingdings"/>
              <a:buChar char="£"/>
              <a:defRPr/>
            </a:pPr>
            <a:r>
              <a:rPr lang="ko-KR" altLang="en-US" sz="1600" b="1">
                <a:latin typeface="HY견고딕"/>
                <a:ea typeface="HY견고딕"/>
              </a:rPr>
              <a:t>금구 사용시 적절한 형태와 사이즈의 금구를 사용하여야 할것이며</a:t>
            </a:r>
            <a:r>
              <a:rPr lang="en-US" altLang="ko-KR" sz="1600" b="1">
                <a:latin typeface="HY견고딕"/>
                <a:ea typeface="HY견고딕"/>
              </a:rPr>
              <a:t>, </a:t>
            </a:r>
          </a:p>
          <a:p>
            <a:pPr eaLnBrk="1" latinLnBrk="0" hangingPunct="1">
              <a:lnSpc>
                <a:spcPct val="150000"/>
              </a:lnSpc>
              <a:buNone/>
              <a:defRPr/>
            </a:pPr>
            <a:r>
              <a:rPr lang="en-US" altLang="ko-KR" sz="1600" b="1">
                <a:latin typeface="HY견고딕"/>
                <a:ea typeface="HY견고딕"/>
              </a:rPr>
              <a:t>     </a:t>
            </a:r>
            <a:r>
              <a:rPr lang="ko-KR" altLang="en-US" sz="1600" b="1">
                <a:latin typeface="HY견고딕"/>
                <a:ea typeface="HY견고딕"/>
              </a:rPr>
              <a:t>후크나 리프팅 기구에</a:t>
            </a:r>
            <a:r>
              <a:rPr lang="en-US" altLang="ko-KR" sz="1600" b="1">
                <a:latin typeface="HY견고딕"/>
                <a:ea typeface="HY견고딕"/>
              </a:rPr>
              <a:t> </a:t>
            </a:r>
            <a:r>
              <a:rPr lang="ko-KR" altLang="en-US" sz="1600" b="1">
                <a:latin typeface="HY견고딕"/>
                <a:ea typeface="HY견고딕"/>
              </a:rPr>
              <a:t>정확하게 접속하여야 합니다</a:t>
            </a:r>
            <a:r>
              <a:rPr lang="en-US" altLang="ko-KR" sz="1600" b="1">
                <a:latin typeface="HY견고딕"/>
                <a:ea typeface="HY견고딕"/>
              </a:rPr>
              <a:t>.</a:t>
            </a:r>
          </a:p>
          <a:p>
            <a:pPr eaLnBrk="1" latinLnBrk="0" hangingPunct="1">
              <a:lnSpc>
                <a:spcPct val="150000"/>
              </a:lnSpc>
              <a:buFont typeface="Wingdings"/>
              <a:buNone/>
              <a:defRPr/>
            </a:pPr>
            <a:endParaRPr lang="ko-KR" altLang="en-US" sz="1800" b="1">
              <a:latin typeface="HY견고딕"/>
              <a:ea typeface="HY견고딕"/>
            </a:endParaRPr>
          </a:p>
          <a:p>
            <a:pPr eaLnBrk="1" hangingPunct="1">
              <a:buFont typeface="Wingdings"/>
              <a:buNone/>
              <a:defRPr/>
            </a:pPr>
            <a:endParaRPr lang="ko-KR" altLang="en-US" b="1">
              <a:latin typeface="HY견고딕"/>
              <a:ea typeface="HY견고딕"/>
            </a:endParaRPr>
          </a:p>
        </p:txBody>
      </p:sp>
      <p:pic>
        <p:nvPicPr>
          <p:cNvPr id="35843" name="그림 3" descr="사본 -POWERTEX.gif"/>
          <p:cNvPicPr>
            <a:picLocks noChangeAspect="1" noChangeArrowheads="1"/>
          </p:cNvPicPr>
          <p:nvPr/>
        </p:nvPicPr>
        <p:blipFill rotWithShape="1">
          <a:blip r:embed="rId2">
            <a:lum bright="3000"/>
          </a:blip>
          <a:srcRect/>
          <a:stretch>
            <a:fillRect/>
          </a:stretch>
        </p:blipFill>
        <p:spPr>
          <a:xfrm>
            <a:off x="285750" y="357188"/>
            <a:ext cx="3667125" cy="571500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35844" name="TextBox 4"/>
          <p:cNvSpPr txBox="1">
            <a:spLocks noChangeArrowheads="1"/>
          </p:cNvSpPr>
          <p:nvPr/>
        </p:nvSpPr>
        <p:spPr>
          <a:xfrm>
            <a:off x="3857625" y="558800"/>
            <a:ext cx="2000250" cy="369888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lvl="0">
              <a:defRPr/>
            </a:pPr>
            <a:r>
              <a:rPr kumimoji="0" lang="en-US" altLang="ko-KR" b="1">
                <a:latin typeface="Arial Black"/>
                <a:ea typeface="휴먼매직체"/>
              </a:rPr>
              <a:t>Round Slings</a:t>
            </a:r>
            <a:endParaRPr kumimoji="0" lang="ko-KR" altLang="en-US" b="1">
              <a:latin typeface="Arial Black"/>
              <a:ea typeface="휴먼매직체"/>
            </a:endParaRPr>
          </a:p>
        </p:txBody>
      </p:sp>
      <p:pic>
        <p:nvPicPr>
          <p:cNvPr id="7" name="그림 6" descr="서보 캐릭터-06.png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493818" y="1071546"/>
            <a:ext cx="1485894" cy="979275"/>
          </a:xfrm>
          <a:prstGeom prst="rect">
            <a:avLst/>
          </a:prstGeom>
        </p:spPr>
      </p:pic>
      <p:sp>
        <p:nvSpPr>
          <p:cNvPr id="3584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E9C1B4-0FBA-4A89-B285-4311949E98B9}" type="slidenum">
              <a:rPr lang="en-US" altLang="en-US"/>
              <a:pPr>
                <a:defRPr/>
              </a:pPr>
              <a:t>36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7283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내용 개체 틀 2"/>
          <p:cNvSpPr>
            <a:spLocks noGrp="1"/>
          </p:cNvSpPr>
          <p:nvPr>
            <p:ph idx="1"/>
          </p:nvPr>
        </p:nvSpPr>
        <p:spPr>
          <a:xfrm>
            <a:off x="457200" y="1169988"/>
            <a:ext cx="8186738" cy="5402262"/>
          </a:xfrm>
        </p:spPr>
        <p:txBody>
          <a:bodyPr/>
          <a:lstStyle/>
          <a:p>
            <a:pPr marL="273050" indent="-273050" eaLnBrk="1" hangingPunct="1">
              <a:buFont typeface="Wingdings"/>
              <a:buNone/>
              <a:defRPr/>
            </a:pPr>
            <a:r>
              <a:rPr lang="ko-KR" altLang="en-US" b="1" i="1">
                <a:latin typeface="HY견고딕"/>
                <a:ea typeface="HY견고딕"/>
              </a:rPr>
              <a:t>작업자의 주의 사항</a:t>
            </a:r>
          </a:p>
          <a:p>
            <a:pPr marL="273050" indent="-273050" eaLnBrk="1" latinLnBrk="0" hangingPunct="1">
              <a:lnSpc>
                <a:spcPct val="160000"/>
              </a:lnSpc>
              <a:buFont typeface="Wingdings"/>
              <a:buChar char="¢"/>
              <a:defRPr/>
            </a:pPr>
            <a:r>
              <a:rPr lang="ko-KR" altLang="en-US" sz="1800">
                <a:latin typeface="HY견고딕"/>
                <a:ea typeface="HY견고딕"/>
              </a:rPr>
              <a:t>작업자는 하중이 걸리는 슬링과 크레인 혹은 호이스트로부터 </a:t>
            </a:r>
          </a:p>
          <a:p>
            <a:pPr marL="273050" indent="-273050" eaLnBrk="1" latinLnBrk="0" hangingPunct="1">
              <a:lnSpc>
                <a:spcPct val="160000"/>
              </a:lnSpc>
              <a:buNone/>
              <a:defRPr/>
            </a:pPr>
            <a:r>
              <a:rPr lang="en-US" altLang="ko-KR" sz="1800">
                <a:latin typeface="HY견고딕"/>
                <a:ea typeface="HY견고딕"/>
              </a:rPr>
              <a:t>    </a:t>
            </a:r>
            <a:r>
              <a:rPr lang="ko-KR" altLang="en-US" sz="1800">
                <a:latin typeface="HY견고딕"/>
                <a:ea typeface="HY견고딕"/>
              </a:rPr>
              <a:t>멀리 떨어져있어야 합니다</a:t>
            </a:r>
            <a:r>
              <a:rPr lang="en-US" altLang="ko-KR" sz="1800">
                <a:latin typeface="HY견고딕"/>
                <a:ea typeface="HY견고딕"/>
              </a:rPr>
              <a:t>.</a:t>
            </a:r>
          </a:p>
          <a:p>
            <a:pPr marL="273050" indent="-273050" eaLnBrk="1" latinLnBrk="0" hangingPunct="1">
              <a:lnSpc>
                <a:spcPct val="160000"/>
              </a:lnSpc>
              <a:buFont typeface="Wingdings"/>
              <a:buChar char="¢"/>
              <a:defRPr/>
            </a:pPr>
            <a:r>
              <a:rPr lang="ko-KR" altLang="en-US" sz="1800">
                <a:latin typeface="HY견고딕"/>
                <a:ea typeface="HY견고딕"/>
              </a:rPr>
              <a:t>작업자는 하중이 걸리는 슬링 위에 서있거나 옆에 있어서는 안됩니다</a:t>
            </a:r>
            <a:r>
              <a:rPr lang="en-US" altLang="ko-KR" sz="1800">
                <a:latin typeface="HY견고딕"/>
                <a:ea typeface="HY견고딕"/>
              </a:rPr>
              <a:t>.</a:t>
            </a:r>
          </a:p>
          <a:p>
            <a:pPr marL="273050" indent="-273050" eaLnBrk="1" latinLnBrk="0" hangingPunct="1">
              <a:lnSpc>
                <a:spcPct val="160000"/>
              </a:lnSpc>
              <a:buFont typeface="Wingdings"/>
              <a:buChar char="¢"/>
              <a:defRPr/>
            </a:pPr>
            <a:r>
              <a:rPr lang="ko-KR" altLang="en-US" sz="1800">
                <a:latin typeface="HY견고딕"/>
                <a:ea typeface="HY견고딕"/>
              </a:rPr>
              <a:t>작업자는 리프팅 작업을 하고 있는 제품아래 서있거나 </a:t>
            </a:r>
          </a:p>
          <a:p>
            <a:pPr marL="273050" indent="-273050" eaLnBrk="1" latinLnBrk="0" hangingPunct="1">
              <a:lnSpc>
                <a:spcPct val="160000"/>
              </a:lnSpc>
              <a:buNone/>
              <a:defRPr/>
            </a:pPr>
            <a:r>
              <a:rPr lang="en-US" altLang="ko-KR" sz="1800">
                <a:latin typeface="HY견고딕"/>
                <a:ea typeface="HY견고딕"/>
              </a:rPr>
              <a:t>   </a:t>
            </a:r>
            <a:r>
              <a:rPr lang="ko-KR" altLang="en-US" sz="1800">
                <a:latin typeface="HY견고딕"/>
                <a:ea typeface="HY견고딕"/>
              </a:rPr>
              <a:t>지나다녀서는 안됩니다</a:t>
            </a:r>
            <a:r>
              <a:rPr lang="en-US" altLang="ko-KR" sz="1800">
                <a:latin typeface="HY견고딕"/>
                <a:ea typeface="HY견고딕"/>
              </a:rPr>
              <a:t>.</a:t>
            </a:r>
          </a:p>
          <a:p>
            <a:pPr marL="273050" indent="-273050" eaLnBrk="1" latinLnBrk="0" hangingPunct="1">
              <a:lnSpc>
                <a:spcPct val="160000"/>
              </a:lnSpc>
              <a:buFont typeface="Wingdings"/>
              <a:buChar char="¢"/>
              <a:defRPr/>
            </a:pPr>
            <a:r>
              <a:rPr lang="ko-KR" altLang="en-US" sz="1800">
                <a:latin typeface="HY견고딕"/>
                <a:ea typeface="HY견고딕"/>
              </a:rPr>
              <a:t>작업자는 슬링의 하중이 특정하중으로 충분히 설계되고 </a:t>
            </a:r>
          </a:p>
          <a:p>
            <a:pPr marL="273050" indent="-273050" eaLnBrk="1" latinLnBrk="0" hangingPunct="1">
              <a:lnSpc>
                <a:spcPct val="160000"/>
              </a:lnSpc>
              <a:buNone/>
              <a:defRPr/>
            </a:pPr>
            <a:r>
              <a:rPr lang="en-US" altLang="ko-KR" sz="1800">
                <a:latin typeface="HY견고딕"/>
                <a:ea typeface="HY견고딕"/>
              </a:rPr>
              <a:t>   </a:t>
            </a:r>
            <a:r>
              <a:rPr lang="ko-KR" altLang="en-US" sz="1800">
                <a:latin typeface="HY견고딕"/>
                <a:ea typeface="HY견고딕"/>
              </a:rPr>
              <a:t>시험되었다고 하여도 슬링에 올라타거나 하중이 걸리고 있는 </a:t>
            </a:r>
          </a:p>
          <a:p>
            <a:pPr marL="273050" indent="-273050" eaLnBrk="1" latinLnBrk="0" hangingPunct="1">
              <a:lnSpc>
                <a:spcPct val="160000"/>
              </a:lnSpc>
              <a:buNone/>
              <a:defRPr/>
            </a:pPr>
            <a:r>
              <a:rPr lang="en-US" altLang="ko-KR" sz="1800">
                <a:latin typeface="HY견고딕"/>
                <a:ea typeface="HY견고딕"/>
              </a:rPr>
              <a:t>   </a:t>
            </a:r>
            <a:r>
              <a:rPr lang="ko-KR" altLang="en-US" sz="1800">
                <a:latin typeface="HY견고딕"/>
                <a:ea typeface="HY견고딕"/>
              </a:rPr>
              <a:t>슬링에 올라가서는 안됩니다</a:t>
            </a:r>
            <a:r>
              <a:rPr lang="en-US" altLang="ko-KR" sz="1800">
                <a:latin typeface="HY견고딕"/>
                <a:ea typeface="HY견고딕"/>
              </a:rPr>
              <a:t>.</a:t>
            </a:r>
          </a:p>
          <a:p>
            <a:pPr marL="273050" indent="-273050" eaLnBrk="1" latinLnBrk="0" hangingPunct="1">
              <a:lnSpc>
                <a:spcPct val="160000"/>
              </a:lnSpc>
              <a:buFont typeface="Wingdings"/>
              <a:buChar char="¢"/>
              <a:defRPr/>
            </a:pPr>
            <a:r>
              <a:rPr lang="ko-KR" altLang="en-US" sz="1800">
                <a:latin typeface="HY견고딕"/>
                <a:ea typeface="HY견고딕"/>
              </a:rPr>
              <a:t>라운드 슬링을 마치 섬유로프와 같이 고삐를 만들어 매달면 안됩니다</a:t>
            </a:r>
            <a:r>
              <a:rPr lang="en-US" altLang="ko-KR" sz="1800">
                <a:latin typeface="HY견고딕"/>
                <a:ea typeface="HY견고딕"/>
              </a:rPr>
              <a:t>.</a:t>
            </a:r>
          </a:p>
        </p:txBody>
      </p:sp>
      <p:pic>
        <p:nvPicPr>
          <p:cNvPr id="36867" name="그림 3" descr="사본 -POWERTEX.gif"/>
          <p:cNvPicPr>
            <a:picLocks noChangeAspect="1" noChangeArrowheads="1"/>
          </p:cNvPicPr>
          <p:nvPr/>
        </p:nvPicPr>
        <p:blipFill rotWithShape="1">
          <a:blip r:embed="rId2">
            <a:lum bright="3000"/>
          </a:blip>
          <a:srcRect/>
          <a:stretch>
            <a:fillRect/>
          </a:stretch>
        </p:blipFill>
        <p:spPr>
          <a:xfrm>
            <a:off x="285750" y="357188"/>
            <a:ext cx="3667125" cy="571500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36868" name="TextBox 4"/>
          <p:cNvSpPr txBox="1">
            <a:spLocks noChangeArrowheads="1"/>
          </p:cNvSpPr>
          <p:nvPr/>
        </p:nvSpPr>
        <p:spPr>
          <a:xfrm>
            <a:off x="3857625" y="558800"/>
            <a:ext cx="2000250" cy="369888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lvl="0">
              <a:defRPr/>
            </a:pPr>
            <a:r>
              <a:rPr kumimoji="0" lang="en-US" altLang="ko-KR" b="1">
                <a:latin typeface="Arial Black"/>
                <a:ea typeface="휴먼매직체"/>
              </a:rPr>
              <a:t>Round Slings</a:t>
            </a:r>
            <a:endParaRPr kumimoji="0" lang="ko-KR" altLang="en-US" b="1">
              <a:latin typeface="Arial Black"/>
              <a:ea typeface="휴먼매직체"/>
            </a:endParaRPr>
          </a:p>
        </p:txBody>
      </p:sp>
      <p:sp>
        <p:nvSpPr>
          <p:cNvPr id="36871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E9C1B4-0FBA-4A89-B285-4311949E98B9}" type="slidenum">
              <a:rPr lang="en-US" altLang="en-US"/>
              <a:pPr>
                <a:defRPr/>
              </a:pPr>
              <a:t>37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493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내용 개체 틀 2"/>
          <p:cNvSpPr>
            <a:spLocks noGrp="1"/>
          </p:cNvSpPr>
          <p:nvPr>
            <p:ph idx="1"/>
          </p:nvPr>
        </p:nvSpPr>
        <p:spPr>
          <a:xfrm>
            <a:off x="457200" y="1169988"/>
            <a:ext cx="8186738" cy="5402262"/>
          </a:xfrm>
        </p:spPr>
        <p:txBody>
          <a:bodyPr/>
          <a:lstStyle/>
          <a:p>
            <a:pPr eaLnBrk="1" hangingPunct="1">
              <a:buFont typeface="Wingdings"/>
              <a:buNone/>
              <a:defRPr/>
            </a:pPr>
            <a:r>
              <a:rPr lang="ko-KR" altLang="en-US" b="1" i="1">
                <a:latin typeface="HY견고딕"/>
                <a:ea typeface="HY견고딕"/>
              </a:rPr>
              <a:t>걸이 작업 시</a:t>
            </a:r>
          </a:p>
          <a:p>
            <a:pPr eaLnBrk="1" latinLnBrk="0" hangingPunct="1">
              <a:lnSpc>
                <a:spcPct val="150000"/>
              </a:lnSpc>
              <a:buNone/>
              <a:defRPr/>
            </a:pPr>
            <a:endParaRPr lang="en-US" altLang="ko-KR" sz="1800">
              <a:latin typeface="HY견고딕"/>
              <a:ea typeface="HY견고딕"/>
            </a:endParaRPr>
          </a:p>
          <a:p>
            <a:pPr eaLnBrk="1" latinLnBrk="0" hangingPunct="1">
              <a:lnSpc>
                <a:spcPct val="150000"/>
              </a:lnSpc>
              <a:buFont typeface="Wingdings"/>
              <a:buChar char="£"/>
              <a:defRPr/>
            </a:pPr>
            <a:r>
              <a:rPr lang="ko-KR" altLang="en-US" sz="1800">
                <a:latin typeface="HY견고딕"/>
                <a:ea typeface="HY견고딕"/>
              </a:rPr>
              <a:t>각진 제품을 들어 올리실 때는 </a:t>
            </a:r>
          </a:p>
          <a:p>
            <a:pPr eaLnBrk="1" latinLnBrk="0" hangingPunct="1">
              <a:lnSpc>
                <a:spcPct val="150000"/>
              </a:lnSpc>
              <a:buNone/>
              <a:defRPr/>
            </a:pPr>
            <a:r>
              <a:rPr lang="en-US" altLang="ko-KR" sz="1800">
                <a:latin typeface="HY견고딕"/>
                <a:ea typeface="HY견고딕"/>
              </a:rPr>
              <a:t>    </a:t>
            </a:r>
            <a:r>
              <a:rPr lang="ko-KR" altLang="en-US" sz="1800">
                <a:latin typeface="HY견고딕"/>
                <a:ea typeface="HY견고딕"/>
              </a:rPr>
              <a:t>충분한 강도가 반영된 보호패드 </a:t>
            </a:r>
          </a:p>
          <a:p>
            <a:pPr eaLnBrk="1" latinLnBrk="0" hangingPunct="1">
              <a:lnSpc>
                <a:spcPct val="150000"/>
              </a:lnSpc>
              <a:buNone/>
              <a:defRPr/>
            </a:pPr>
            <a:r>
              <a:rPr lang="en-US" altLang="ko-KR" sz="1800">
                <a:latin typeface="HY견고딕"/>
                <a:ea typeface="HY견고딕"/>
              </a:rPr>
              <a:t>    </a:t>
            </a:r>
            <a:r>
              <a:rPr lang="ko-KR" altLang="en-US" sz="1800">
                <a:latin typeface="HY견고딕"/>
                <a:ea typeface="HY견고딕"/>
              </a:rPr>
              <a:t>혹은</a:t>
            </a:r>
          </a:p>
          <a:p>
            <a:pPr eaLnBrk="1" latinLnBrk="0" hangingPunct="1">
              <a:lnSpc>
                <a:spcPct val="150000"/>
              </a:lnSpc>
              <a:buFont typeface="Wingdings"/>
              <a:buNone/>
              <a:defRPr/>
            </a:pPr>
            <a:r>
              <a:rPr lang="ko-KR" altLang="en-US" sz="1800">
                <a:latin typeface="HY견고딕"/>
                <a:ea typeface="HY견고딕"/>
              </a:rPr>
              <a:t>    라운드 슬링 보호대를 </a:t>
            </a:r>
          </a:p>
          <a:p>
            <a:pPr eaLnBrk="1" latinLnBrk="0" hangingPunct="1">
              <a:lnSpc>
                <a:spcPct val="150000"/>
              </a:lnSpc>
              <a:buFont typeface="Wingdings"/>
              <a:buNone/>
              <a:defRPr/>
            </a:pPr>
            <a:r>
              <a:rPr lang="en-US" altLang="ko-KR" sz="1800">
                <a:latin typeface="HY견고딕"/>
                <a:ea typeface="HY견고딕"/>
              </a:rPr>
              <a:t>    </a:t>
            </a:r>
            <a:r>
              <a:rPr lang="ko-KR" altLang="en-US" sz="1800">
                <a:latin typeface="HY견고딕"/>
                <a:ea typeface="HY견고딕"/>
              </a:rPr>
              <a:t>사용하여야 합니다</a:t>
            </a:r>
            <a:r>
              <a:rPr lang="en-US" altLang="ko-KR" sz="1800">
                <a:latin typeface="HY견고딕"/>
                <a:ea typeface="HY견고딕"/>
              </a:rPr>
              <a:t>.</a:t>
            </a:r>
          </a:p>
          <a:p>
            <a:pPr eaLnBrk="1" latinLnBrk="0" hangingPunct="1">
              <a:lnSpc>
                <a:spcPct val="150000"/>
              </a:lnSpc>
              <a:buFont typeface="Wingdings"/>
              <a:buNone/>
              <a:defRPr/>
            </a:pPr>
            <a:r>
              <a:rPr lang="en-US" altLang="ko-KR" sz="1800">
                <a:latin typeface="HY견고딕"/>
                <a:ea typeface="HY견고딕"/>
              </a:rPr>
              <a:t>    </a:t>
            </a:r>
            <a:r>
              <a:rPr lang="ko-KR" altLang="en-US" sz="1800">
                <a:latin typeface="HY견고딕"/>
                <a:ea typeface="HY견고딕"/>
              </a:rPr>
              <a:t>보호대 없이 라운드 슬링만으로</a:t>
            </a:r>
          </a:p>
          <a:p>
            <a:pPr eaLnBrk="1" latinLnBrk="0" hangingPunct="1">
              <a:lnSpc>
                <a:spcPct val="150000"/>
              </a:lnSpc>
              <a:buFont typeface="Wingdings"/>
              <a:buNone/>
              <a:defRPr/>
            </a:pPr>
            <a:r>
              <a:rPr lang="en-US" altLang="ko-KR" sz="1800">
                <a:latin typeface="HY견고딕"/>
                <a:ea typeface="HY견고딕"/>
              </a:rPr>
              <a:t>    </a:t>
            </a:r>
            <a:r>
              <a:rPr lang="ko-KR" altLang="en-US" sz="1800">
                <a:latin typeface="HY견고딕"/>
                <a:ea typeface="HY견고딕"/>
              </a:rPr>
              <a:t>각진 제품을 들어올리면 위험합니다</a:t>
            </a:r>
            <a:r>
              <a:rPr lang="en-US" altLang="ko-KR" sz="1800">
                <a:latin typeface="HY견고딕"/>
                <a:ea typeface="HY견고딕"/>
              </a:rPr>
              <a:t>.</a:t>
            </a:r>
          </a:p>
          <a:p>
            <a:pPr eaLnBrk="1" hangingPunct="1">
              <a:lnSpc>
                <a:spcPct val="150000"/>
              </a:lnSpc>
              <a:buFont typeface="Wingdings"/>
              <a:buNone/>
              <a:defRPr/>
            </a:pPr>
            <a:endParaRPr lang="ko-KR" altLang="en-US"/>
          </a:p>
          <a:p>
            <a:pPr eaLnBrk="1" hangingPunct="1">
              <a:buFont typeface="Wingdings"/>
              <a:buNone/>
              <a:defRPr/>
            </a:pPr>
            <a:endParaRPr lang="en-US" altLang="ko-KR"/>
          </a:p>
          <a:p>
            <a:pPr eaLnBrk="1" hangingPunct="1">
              <a:buFont typeface="Wingdings"/>
              <a:buNone/>
              <a:defRPr/>
            </a:pPr>
            <a:endParaRPr lang="ko-KR" altLang="en-US"/>
          </a:p>
        </p:txBody>
      </p:sp>
      <p:pic>
        <p:nvPicPr>
          <p:cNvPr id="37891" name="그림 3" descr="사본 -POWERTEX.gif"/>
          <p:cNvPicPr>
            <a:picLocks noChangeAspect="1" noChangeArrowheads="1"/>
          </p:cNvPicPr>
          <p:nvPr/>
        </p:nvPicPr>
        <p:blipFill rotWithShape="1">
          <a:blip r:embed="rId2">
            <a:lum bright="3000"/>
          </a:blip>
          <a:srcRect/>
          <a:stretch>
            <a:fillRect/>
          </a:stretch>
        </p:blipFill>
        <p:spPr>
          <a:xfrm>
            <a:off x="285750" y="357188"/>
            <a:ext cx="3667125" cy="571500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37892" name="TextBox 4"/>
          <p:cNvSpPr txBox="1">
            <a:spLocks noChangeArrowheads="1"/>
          </p:cNvSpPr>
          <p:nvPr/>
        </p:nvSpPr>
        <p:spPr>
          <a:xfrm>
            <a:off x="3857625" y="558800"/>
            <a:ext cx="2000250" cy="369888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lvl="0">
              <a:defRPr/>
            </a:pPr>
            <a:r>
              <a:rPr kumimoji="0" lang="en-US" altLang="ko-KR" b="1">
                <a:latin typeface="Arial Black"/>
                <a:ea typeface="휴먼매직체"/>
              </a:rPr>
              <a:t>Round Slings</a:t>
            </a:r>
            <a:endParaRPr kumimoji="0" lang="ko-KR" altLang="en-US" b="1">
              <a:latin typeface="Arial Black"/>
              <a:ea typeface="휴먼매직체"/>
            </a:endParaRPr>
          </a:p>
        </p:txBody>
      </p:sp>
      <p:pic>
        <p:nvPicPr>
          <p:cNvPr id="7" name="그림 6" descr="cutting edge.jpg"/>
          <p:cNvPicPr>
            <a:picLocks noChangeAspect="1"/>
          </p:cNvPicPr>
          <p:nvPr/>
        </p:nvPicPr>
        <p:blipFill rotWithShape="1">
          <a:blip r:embed="rId3">
            <a:lum bright="-11000"/>
          </a:blip>
          <a:stretch>
            <a:fillRect/>
          </a:stretch>
        </p:blipFill>
        <p:spPr>
          <a:xfrm>
            <a:off x="5241732" y="2285992"/>
            <a:ext cx="2714644" cy="289168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789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E9C1B4-0FBA-4A89-B285-4311949E98B9}" type="slidenum">
              <a:rPr lang="en-US" altLang="en-US"/>
              <a:pPr>
                <a:defRPr/>
              </a:pPr>
              <a:t>38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1503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내용 개체 틀 2"/>
          <p:cNvSpPr>
            <a:spLocks noGrp="1"/>
          </p:cNvSpPr>
          <p:nvPr>
            <p:ph idx="1"/>
          </p:nvPr>
        </p:nvSpPr>
        <p:spPr>
          <a:xfrm>
            <a:off x="457200" y="1169988"/>
            <a:ext cx="8186738" cy="5402262"/>
          </a:xfrm>
        </p:spPr>
        <p:txBody>
          <a:bodyPr/>
          <a:lstStyle/>
          <a:p>
            <a:pPr eaLnBrk="1" hangingPunct="1">
              <a:buFont typeface="Wingdings"/>
              <a:buNone/>
              <a:defRPr/>
            </a:pPr>
            <a:r>
              <a:rPr lang="ko-KR" altLang="en-US" b="1" i="1">
                <a:latin typeface="HY견고딕"/>
                <a:ea typeface="HY견고딕"/>
              </a:rPr>
              <a:t>걸이 작업 시</a:t>
            </a:r>
          </a:p>
          <a:p>
            <a:pPr eaLnBrk="1" hangingPunct="1">
              <a:buFont typeface="Wingdings"/>
              <a:buNone/>
              <a:defRPr/>
            </a:pPr>
            <a:endParaRPr lang="en-US" altLang="ko-KR" b="1" i="1">
              <a:latin typeface="HY견고딕"/>
              <a:ea typeface="HY견고딕"/>
            </a:endParaRPr>
          </a:p>
          <a:p>
            <a:pPr eaLnBrk="1" latinLnBrk="0" hangingPunct="1">
              <a:lnSpc>
                <a:spcPct val="150000"/>
              </a:lnSpc>
              <a:buFont typeface="Wingdings"/>
              <a:buChar char="£"/>
              <a:defRPr/>
            </a:pPr>
            <a:r>
              <a:rPr lang="ko-KR" altLang="en-US" sz="1800">
                <a:latin typeface="HY견고딕"/>
                <a:ea typeface="HY견고딕"/>
              </a:rPr>
              <a:t>슬링의 사용시 사용 각도 등을 충분히 감안해서 </a:t>
            </a:r>
          </a:p>
          <a:p>
            <a:pPr eaLnBrk="1" latinLnBrk="0" hangingPunct="1">
              <a:lnSpc>
                <a:spcPct val="150000"/>
              </a:lnSpc>
              <a:buNone/>
              <a:defRPr/>
            </a:pPr>
            <a:r>
              <a:rPr lang="en-US" altLang="ko-KR" sz="1800">
                <a:latin typeface="HY견고딕"/>
                <a:ea typeface="HY견고딕"/>
              </a:rPr>
              <a:t>    </a:t>
            </a:r>
            <a:r>
              <a:rPr lang="ko-KR" altLang="en-US" sz="1800">
                <a:latin typeface="HY견고딕"/>
                <a:ea typeface="HY견고딕"/>
              </a:rPr>
              <a:t>사용하여야 합니다</a:t>
            </a:r>
            <a:r>
              <a:rPr lang="en-US" altLang="ko-KR" sz="1800">
                <a:latin typeface="HY견고딕"/>
                <a:ea typeface="HY견고딕"/>
              </a:rPr>
              <a:t>.</a:t>
            </a:r>
          </a:p>
          <a:p>
            <a:pPr eaLnBrk="1" latinLnBrk="0" hangingPunct="1">
              <a:lnSpc>
                <a:spcPct val="150000"/>
              </a:lnSpc>
              <a:buFont typeface="Wingdings"/>
              <a:buChar char="£"/>
              <a:defRPr/>
            </a:pPr>
            <a:endParaRPr lang="en-US" altLang="ko-KR" sz="1800">
              <a:latin typeface="HY견고딕"/>
              <a:ea typeface="HY견고딕"/>
            </a:endParaRPr>
          </a:p>
          <a:p>
            <a:pPr eaLnBrk="1" latinLnBrk="0" hangingPunct="1">
              <a:lnSpc>
                <a:spcPct val="150000"/>
              </a:lnSpc>
              <a:buFont typeface="Wingdings"/>
              <a:buNone/>
              <a:defRPr/>
            </a:pPr>
            <a:endParaRPr lang="en-US" altLang="ko-KR" sz="1800">
              <a:latin typeface="HY견고딕"/>
              <a:ea typeface="HY견고딕"/>
            </a:endParaRPr>
          </a:p>
          <a:p>
            <a:pPr eaLnBrk="1" latinLnBrk="0" hangingPunct="1">
              <a:lnSpc>
                <a:spcPct val="150000"/>
              </a:lnSpc>
              <a:buFont typeface="Wingdings"/>
              <a:buChar char="£"/>
              <a:defRPr/>
            </a:pPr>
            <a:r>
              <a:rPr lang="en-US" altLang="ko-KR" sz="1800">
                <a:latin typeface="HY견고딕"/>
                <a:ea typeface="HY견고딕"/>
              </a:rPr>
              <a:t> </a:t>
            </a:r>
            <a:r>
              <a:rPr lang="ko-KR" altLang="en-US" sz="1800">
                <a:latin typeface="HY견고딕"/>
                <a:ea typeface="HY견고딕"/>
              </a:rPr>
              <a:t>제품이 짧거나 길이를 조절해서 사용시는 </a:t>
            </a:r>
          </a:p>
          <a:p>
            <a:pPr eaLnBrk="1" latinLnBrk="0" hangingPunct="1">
              <a:lnSpc>
                <a:spcPct val="150000"/>
              </a:lnSpc>
              <a:buNone/>
              <a:defRPr/>
            </a:pPr>
            <a:r>
              <a:rPr lang="en-US" altLang="ko-KR" sz="1800">
                <a:latin typeface="HY견고딕"/>
                <a:ea typeface="HY견고딕"/>
              </a:rPr>
              <a:t>     </a:t>
            </a:r>
            <a:r>
              <a:rPr lang="ko-KR" altLang="en-US" sz="1800">
                <a:latin typeface="HY견고딕"/>
                <a:ea typeface="HY견고딕"/>
              </a:rPr>
              <a:t>제조사나 검증 받은 이의 확인 후에</a:t>
            </a:r>
            <a:r>
              <a:rPr lang="en-US" altLang="ko-KR" sz="1800">
                <a:latin typeface="HY견고딕"/>
                <a:ea typeface="HY견고딕"/>
              </a:rPr>
              <a:t> </a:t>
            </a:r>
          </a:p>
          <a:p>
            <a:pPr eaLnBrk="1" latinLnBrk="0" hangingPunct="1">
              <a:lnSpc>
                <a:spcPct val="150000"/>
              </a:lnSpc>
              <a:buNone/>
              <a:defRPr/>
            </a:pPr>
            <a:r>
              <a:rPr lang="en-US" altLang="ko-KR" sz="1800">
                <a:latin typeface="HY견고딕"/>
                <a:ea typeface="HY견고딕"/>
              </a:rPr>
              <a:t>     </a:t>
            </a:r>
            <a:r>
              <a:rPr lang="ko-KR" altLang="en-US" sz="1800">
                <a:latin typeface="HY견고딕"/>
                <a:ea typeface="HY견고딕"/>
              </a:rPr>
              <a:t>사용 되어야 합니다</a:t>
            </a:r>
            <a:r>
              <a:rPr lang="en-US" altLang="ko-KR" sz="1800">
                <a:latin typeface="HY견고딕"/>
                <a:ea typeface="HY견고딕"/>
              </a:rPr>
              <a:t>. </a:t>
            </a:r>
          </a:p>
          <a:p>
            <a:pPr eaLnBrk="1" hangingPunct="1">
              <a:lnSpc>
                <a:spcPct val="150000"/>
              </a:lnSpc>
              <a:buFont typeface="Wingdings"/>
              <a:buNone/>
              <a:defRPr/>
            </a:pPr>
            <a:endParaRPr lang="ko-KR" altLang="en-US"/>
          </a:p>
          <a:p>
            <a:pPr eaLnBrk="1" hangingPunct="1">
              <a:buFont typeface="Wingdings"/>
              <a:buNone/>
              <a:defRPr/>
            </a:pPr>
            <a:endParaRPr lang="en-US" altLang="ko-KR"/>
          </a:p>
          <a:p>
            <a:pPr eaLnBrk="1" hangingPunct="1">
              <a:buFont typeface="Wingdings"/>
              <a:buNone/>
              <a:defRPr/>
            </a:pPr>
            <a:endParaRPr lang="ko-KR" altLang="en-US"/>
          </a:p>
        </p:txBody>
      </p:sp>
      <p:pic>
        <p:nvPicPr>
          <p:cNvPr id="37891" name="그림 3" descr="사본 -POWERTEX.gif"/>
          <p:cNvPicPr>
            <a:picLocks noChangeAspect="1" noChangeArrowheads="1"/>
          </p:cNvPicPr>
          <p:nvPr/>
        </p:nvPicPr>
        <p:blipFill rotWithShape="1">
          <a:blip r:embed="rId2">
            <a:lum bright="3000"/>
          </a:blip>
          <a:srcRect/>
          <a:stretch>
            <a:fillRect/>
          </a:stretch>
        </p:blipFill>
        <p:spPr>
          <a:xfrm>
            <a:off x="285750" y="357188"/>
            <a:ext cx="3667125" cy="571500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37892" name="TextBox 4"/>
          <p:cNvSpPr txBox="1">
            <a:spLocks noChangeArrowheads="1"/>
          </p:cNvSpPr>
          <p:nvPr/>
        </p:nvSpPr>
        <p:spPr>
          <a:xfrm>
            <a:off x="3857625" y="558800"/>
            <a:ext cx="2000250" cy="369888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lvl="0">
              <a:defRPr/>
            </a:pPr>
            <a:r>
              <a:rPr kumimoji="0" lang="en-US" altLang="ko-KR" b="1">
                <a:latin typeface="Arial Black"/>
                <a:ea typeface="휴먼매직체"/>
              </a:rPr>
              <a:t>Round Slings</a:t>
            </a:r>
            <a:endParaRPr kumimoji="0" lang="ko-KR" altLang="en-US" b="1">
              <a:latin typeface="Arial Black"/>
              <a:ea typeface="휴먼매직체"/>
            </a:endParaRPr>
          </a:p>
        </p:txBody>
      </p:sp>
      <p:sp>
        <p:nvSpPr>
          <p:cNvPr id="3789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E9C1B4-0FBA-4A89-B285-4311949E98B9}" type="slidenum">
              <a:rPr lang="en-US" altLang="en-US"/>
              <a:pPr>
                <a:defRPr/>
              </a:pPr>
              <a:t>39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0497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내용 개체 틀 2"/>
          <p:cNvSpPr>
            <a:spLocks noGrp="1"/>
          </p:cNvSpPr>
          <p:nvPr>
            <p:ph idx="1"/>
          </p:nvPr>
        </p:nvSpPr>
        <p:spPr>
          <a:xfrm>
            <a:off x="457200" y="1169988"/>
            <a:ext cx="8186738" cy="5402262"/>
          </a:xfrm>
        </p:spPr>
        <p:txBody>
          <a:bodyPr/>
          <a:lstStyle/>
          <a:p>
            <a:pPr eaLnBrk="1" hangingPunct="1">
              <a:buFont typeface="Wingdings"/>
              <a:buNone/>
              <a:defRPr/>
            </a:pPr>
            <a:r>
              <a:rPr lang="ko-KR" altLang="en-US" b="1" i="1">
                <a:latin typeface="HY견고딕"/>
                <a:ea typeface="HY견고딕"/>
              </a:rPr>
              <a:t>걸이 작업 시</a:t>
            </a:r>
          </a:p>
          <a:p>
            <a:pPr eaLnBrk="1" hangingPunct="1">
              <a:buFont typeface="Wingdings"/>
              <a:buNone/>
              <a:defRPr/>
            </a:pPr>
            <a:endParaRPr lang="en-US" altLang="ko-KR" b="1" i="1">
              <a:latin typeface="HY견고딕"/>
              <a:ea typeface="HY견고딕"/>
            </a:endParaRPr>
          </a:p>
          <a:p>
            <a:pPr eaLnBrk="1" latinLnBrk="0" hangingPunct="1">
              <a:lnSpc>
                <a:spcPct val="150000"/>
              </a:lnSpc>
              <a:buFont typeface="Wingdings"/>
              <a:buChar char="£"/>
              <a:defRPr/>
            </a:pPr>
            <a:r>
              <a:rPr lang="ko-KR" altLang="en-US" sz="1800">
                <a:latin typeface="HY견고딕"/>
                <a:ea typeface="HY견고딕"/>
              </a:rPr>
              <a:t>라운드 슬링으로 제품을 들고 있든 아니든 사람들이 슬링 밑으로 </a:t>
            </a:r>
          </a:p>
          <a:p>
            <a:pPr eaLnBrk="1" latinLnBrk="0" hangingPunct="1">
              <a:lnSpc>
                <a:spcPct val="150000"/>
              </a:lnSpc>
              <a:buNone/>
              <a:defRPr/>
            </a:pPr>
            <a:r>
              <a:rPr lang="en-US" altLang="ko-KR" sz="1800">
                <a:latin typeface="HY견고딕"/>
                <a:ea typeface="HY견고딕"/>
              </a:rPr>
              <a:t>    </a:t>
            </a:r>
            <a:r>
              <a:rPr lang="ko-KR" altLang="en-US" sz="1800">
                <a:latin typeface="HY견고딕"/>
                <a:ea typeface="HY견고딕"/>
              </a:rPr>
              <a:t>다닐 수 없게 해야 합니다</a:t>
            </a:r>
            <a:r>
              <a:rPr lang="en-US" altLang="ko-KR" sz="1800">
                <a:latin typeface="HY견고딕"/>
                <a:ea typeface="HY견고딕"/>
              </a:rPr>
              <a:t>,</a:t>
            </a:r>
          </a:p>
          <a:p>
            <a:pPr eaLnBrk="1" latinLnBrk="0" hangingPunct="1">
              <a:lnSpc>
                <a:spcPct val="150000"/>
              </a:lnSpc>
              <a:buFont typeface="Wingdings"/>
              <a:buChar char="£"/>
              <a:defRPr/>
            </a:pPr>
            <a:endParaRPr lang="ko-KR" altLang="en-US" sz="1800">
              <a:latin typeface="HY견고딕"/>
              <a:ea typeface="HY견고딕"/>
            </a:endParaRPr>
          </a:p>
          <a:p>
            <a:pPr eaLnBrk="1" latinLnBrk="0" hangingPunct="1">
              <a:lnSpc>
                <a:spcPct val="150000"/>
              </a:lnSpc>
              <a:buFont typeface="Wingdings"/>
              <a:buChar char="£"/>
              <a:defRPr/>
            </a:pPr>
            <a:r>
              <a:rPr lang="en-US" altLang="ko-KR" sz="1800">
                <a:latin typeface="HY견고딕"/>
                <a:ea typeface="HY견고딕"/>
              </a:rPr>
              <a:t>U</a:t>
            </a:r>
            <a:r>
              <a:rPr lang="ko-KR" altLang="en-US" sz="1800">
                <a:latin typeface="HY견고딕"/>
                <a:ea typeface="HY견고딕"/>
              </a:rPr>
              <a:t>형으로 리프팅 시 제품이 미끄러지지 않도록 주의를 기울여야 합니다</a:t>
            </a:r>
            <a:r>
              <a:rPr lang="en-US" altLang="ko-KR" sz="1800">
                <a:latin typeface="HY견고딕"/>
                <a:ea typeface="HY견고딕"/>
              </a:rPr>
              <a:t>,</a:t>
            </a:r>
          </a:p>
          <a:p>
            <a:pPr eaLnBrk="1" latinLnBrk="0" hangingPunct="1">
              <a:lnSpc>
                <a:spcPct val="150000"/>
              </a:lnSpc>
              <a:buFont typeface="Wingdings"/>
              <a:buChar char="£"/>
              <a:defRPr/>
            </a:pPr>
            <a:endParaRPr lang="ko-KR" altLang="en-US" sz="1800">
              <a:latin typeface="HY견고딕"/>
              <a:ea typeface="HY견고딕"/>
            </a:endParaRPr>
          </a:p>
          <a:p>
            <a:pPr eaLnBrk="1" latinLnBrk="0" hangingPunct="1">
              <a:lnSpc>
                <a:spcPct val="150000"/>
              </a:lnSpc>
              <a:buFont typeface="Wingdings"/>
              <a:buChar char="£"/>
              <a:defRPr/>
            </a:pPr>
            <a:r>
              <a:rPr lang="en-US" altLang="ko-KR" sz="1800">
                <a:latin typeface="HY견고딕"/>
                <a:ea typeface="HY견고딕"/>
              </a:rPr>
              <a:t>U</a:t>
            </a:r>
            <a:r>
              <a:rPr lang="ko-KR" altLang="en-US" sz="1800">
                <a:latin typeface="HY견고딕"/>
                <a:ea typeface="HY견고딕"/>
              </a:rPr>
              <a:t>형으로 리프팅 시 보조 슬링 등을 이용해서 제품이 기울어지지 않도록</a:t>
            </a:r>
          </a:p>
          <a:p>
            <a:pPr eaLnBrk="1" latinLnBrk="0" hangingPunct="1">
              <a:lnSpc>
                <a:spcPct val="150000"/>
              </a:lnSpc>
              <a:buFont typeface="Wingdings"/>
              <a:buNone/>
              <a:defRPr/>
            </a:pPr>
            <a:r>
              <a:rPr lang="en-US" altLang="ko-KR" sz="1800">
                <a:latin typeface="HY견고딕"/>
                <a:ea typeface="HY견고딕"/>
              </a:rPr>
              <a:t>    </a:t>
            </a:r>
            <a:r>
              <a:rPr lang="ko-KR" altLang="en-US" sz="1800">
                <a:latin typeface="HY견고딕"/>
                <a:ea typeface="HY견고딕"/>
              </a:rPr>
              <a:t>충분히 조정 할수 있도록 해야 합니다</a:t>
            </a:r>
            <a:r>
              <a:rPr lang="en-US" altLang="ko-KR" sz="1800">
                <a:latin typeface="HY견고딕"/>
                <a:ea typeface="HY견고딕"/>
              </a:rPr>
              <a:t>,</a:t>
            </a:r>
          </a:p>
          <a:p>
            <a:pPr eaLnBrk="1" latinLnBrk="0" hangingPunct="1">
              <a:lnSpc>
                <a:spcPct val="150000"/>
              </a:lnSpc>
              <a:buFont typeface="Wingdings"/>
              <a:buNone/>
              <a:defRPr/>
            </a:pPr>
            <a:endParaRPr lang="en-US" altLang="ko-KR" sz="1800">
              <a:latin typeface="HY견고딕"/>
              <a:ea typeface="HY견고딕"/>
            </a:endParaRPr>
          </a:p>
          <a:p>
            <a:pPr eaLnBrk="1" latinLnBrk="0" hangingPunct="1">
              <a:lnSpc>
                <a:spcPct val="150000"/>
              </a:lnSpc>
              <a:buFont typeface="Wingdings"/>
              <a:buNone/>
              <a:defRPr/>
            </a:pPr>
            <a:endParaRPr lang="ko-KR" altLang="en-US" sz="1800">
              <a:latin typeface="HY견고딕"/>
              <a:ea typeface="HY견고딕"/>
            </a:endParaRPr>
          </a:p>
          <a:p>
            <a:pPr eaLnBrk="1" hangingPunct="1">
              <a:buFont typeface="Wingdings"/>
              <a:buNone/>
              <a:defRPr/>
            </a:pPr>
            <a:endParaRPr lang="ko-KR" altLang="en-US"/>
          </a:p>
          <a:p>
            <a:pPr eaLnBrk="1" hangingPunct="1">
              <a:buFont typeface="Wingdings"/>
              <a:buNone/>
              <a:defRPr/>
            </a:pPr>
            <a:endParaRPr lang="en-US" altLang="ko-KR"/>
          </a:p>
          <a:p>
            <a:pPr eaLnBrk="1" hangingPunct="1">
              <a:buFont typeface="Wingdings"/>
              <a:buNone/>
              <a:defRPr/>
            </a:pPr>
            <a:endParaRPr lang="ko-KR" altLang="en-US"/>
          </a:p>
        </p:txBody>
      </p:sp>
      <p:pic>
        <p:nvPicPr>
          <p:cNvPr id="38915" name="그림 3" descr="사본 -POWERTEX.gif"/>
          <p:cNvPicPr>
            <a:picLocks noChangeAspect="1" noChangeArrowheads="1"/>
          </p:cNvPicPr>
          <p:nvPr/>
        </p:nvPicPr>
        <p:blipFill rotWithShape="1">
          <a:blip r:embed="rId2">
            <a:lum bright="3000"/>
          </a:blip>
          <a:srcRect/>
          <a:stretch>
            <a:fillRect/>
          </a:stretch>
        </p:blipFill>
        <p:spPr>
          <a:xfrm>
            <a:off x="285750" y="357188"/>
            <a:ext cx="3667125" cy="571500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38916" name="TextBox 4"/>
          <p:cNvSpPr txBox="1">
            <a:spLocks noChangeArrowheads="1"/>
          </p:cNvSpPr>
          <p:nvPr/>
        </p:nvSpPr>
        <p:spPr>
          <a:xfrm>
            <a:off x="3857625" y="558800"/>
            <a:ext cx="2000250" cy="369888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lvl="0">
              <a:defRPr/>
            </a:pPr>
            <a:r>
              <a:rPr kumimoji="0" lang="en-US" altLang="ko-KR" b="1">
                <a:latin typeface="Arial Black"/>
                <a:ea typeface="휴먼매직체"/>
              </a:rPr>
              <a:t>Round Slings</a:t>
            </a:r>
            <a:endParaRPr kumimoji="0" lang="ko-KR" altLang="en-US" b="1">
              <a:latin typeface="Arial Black"/>
              <a:ea typeface="휴먼매직체"/>
            </a:endParaRPr>
          </a:p>
        </p:txBody>
      </p:sp>
      <p:sp>
        <p:nvSpPr>
          <p:cNvPr id="3891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E9C1B4-0FBA-4A89-B285-4311949E98B9}" type="slidenum">
              <a:rPr lang="en-US" altLang="en-US"/>
              <a:pPr>
                <a:defRPr/>
              </a:pPr>
              <a:t>40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83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내용 개체 틀 2"/>
          <p:cNvSpPr>
            <a:spLocks noGrp="1"/>
          </p:cNvSpPr>
          <p:nvPr>
            <p:ph idx="1"/>
          </p:nvPr>
        </p:nvSpPr>
        <p:spPr>
          <a:xfrm>
            <a:off x="457200" y="1169988"/>
            <a:ext cx="8186738" cy="5402262"/>
          </a:xfrm>
        </p:spPr>
        <p:txBody>
          <a:bodyPr/>
          <a:lstStyle/>
          <a:p>
            <a:pPr eaLnBrk="1" hangingPunct="1">
              <a:buFont typeface="Wingdings"/>
              <a:buNone/>
              <a:defRPr/>
            </a:pPr>
            <a:r>
              <a:rPr lang="ko-KR" altLang="en-US" b="1" i="1">
                <a:latin typeface="HY견고딕"/>
                <a:ea typeface="HY견고딕"/>
              </a:rPr>
              <a:t>걸이 작업 시</a:t>
            </a:r>
          </a:p>
          <a:p>
            <a:pPr eaLnBrk="1" hangingPunct="1">
              <a:buFont typeface="Wingdings"/>
              <a:buNone/>
              <a:defRPr/>
            </a:pPr>
            <a:endParaRPr lang="en-US" altLang="ko-KR" b="1" i="1">
              <a:latin typeface="HY견고딕"/>
              <a:ea typeface="HY견고딕"/>
            </a:endParaRPr>
          </a:p>
          <a:p>
            <a:pPr eaLnBrk="1" latinLnBrk="0" hangingPunct="1">
              <a:lnSpc>
                <a:spcPct val="150000"/>
              </a:lnSpc>
              <a:buFont typeface="Wingdings"/>
              <a:buChar char="£"/>
              <a:defRPr/>
            </a:pPr>
            <a:r>
              <a:rPr lang="ko-KR" altLang="en-US" sz="1600">
                <a:latin typeface="HY견고딕"/>
                <a:ea typeface="HY견고딕"/>
              </a:rPr>
              <a:t>쵸크 형태의 걸이 시는 쵸크 부분이 반드시 슬링의 몸통 부분이어야 하며</a:t>
            </a:r>
            <a:r>
              <a:rPr lang="en-US" altLang="ko-KR" sz="1600">
                <a:latin typeface="HY견고딕"/>
                <a:ea typeface="HY견고딕"/>
              </a:rPr>
              <a:t>,</a:t>
            </a:r>
          </a:p>
          <a:p>
            <a:pPr eaLnBrk="1" latinLnBrk="0" hangingPunct="1">
              <a:lnSpc>
                <a:spcPct val="150000"/>
              </a:lnSpc>
              <a:buFont typeface="Wingdings"/>
              <a:buNone/>
              <a:defRPr/>
            </a:pPr>
            <a:r>
              <a:rPr lang="ko-KR" altLang="en-US" sz="1600">
                <a:latin typeface="HY견고딕"/>
                <a:ea typeface="HY견고딕"/>
              </a:rPr>
              <a:t>    라운드 슬링의 매듭부분이나 후크</a:t>
            </a:r>
            <a:r>
              <a:rPr lang="en-US" altLang="ko-KR" sz="1600">
                <a:latin typeface="HY견고딕"/>
                <a:ea typeface="HY견고딕"/>
              </a:rPr>
              <a:t>, </a:t>
            </a:r>
            <a:r>
              <a:rPr lang="ko-KR" altLang="en-US" sz="1600">
                <a:latin typeface="HY견고딕"/>
                <a:ea typeface="HY견고딕"/>
              </a:rPr>
              <a:t>샤클 등에 걸지 않도록 해야 합니다</a:t>
            </a:r>
            <a:r>
              <a:rPr lang="en-US" altLang="ko-KR" sz="1600">
                <a:latin typeface="HY견고딕"/>
                <a:ea typeface="HY견고딕"/>
              </a:rPr>
              <a:t>.</a:t>
            </a:r>
          </a:p>
          <a:p>
            <a:pPr eaLnBrk="1" latinLnBrk="0" hangingPunct="1">
              <a:lnSpc>
                <a:spcPct val="150000"/>
              </a:lnSpc>
              <a:buFont typeface="Wingdings"/>
              <a:buNone/>
              <a:defRPr/>
            </a:pPr>
            <a:endParaRPr lang="ko-KR" altLang="en-US" sz="1800">
              <a:latin typeface="HY견고딕"/>
              <a:ea typeface="HY견고딕"/>
            </a:endParaRPr>
          </a:p>
          <a:p>
            <a:pPr eaLnBrk="1" latinLnBrk="0" hangingPunct="1">
              <a:lnSpc>
                <a:spcPct val="150000"/>
              </a:lnSpc>
              <a:buFont typeface="Wingdings"/>
              <a:buChar char="£"/>
              <a:defRPr/>
            </a:pPr>
            <a:r>
              <a:rPr lang="ko-KR" altLang="en-US" sz="1600">
                <a:latin typeface="HY견고딕"/>
                <a:ea typeface="HY견고딕"/>
              </a:rPr>
              <a:t>쵸크 형태의 걸이 시</a:t>
            </a:r>
            <a:r>
              <a:rPr lang="en-US" altLang="ko-KR" sz="1600">
                <a:latin typeface="HY견고딕"/>
                <a:ea typeface="HY견고딕"/>
              </a:rPr>
              <a:t>, </a:t>
            </a:r>
            <a:r>
              <a:rPr lang="ko-KR" altLang="en-US" sz="1600">
                <a:latin typeface="HY견고딕"/>
                <a:ea typeface="HY견고딕"/>
              </a:rPr>
              <a:t>걸이 각도가 </a:t>
            </a:r>
            <a:r>
              <a:rPr lang="en-US" altLang="ko-KR" sz="1600">
                <a:latin typeface="HY견고딕"/>
                <a:ea typeface="HY견고딕"/>
              </a:rPr>
              <a:t>120</a:t>
            </a:r>
            <a:r>
              <a:rPr lang="ko-KR" altLang="en-US" sz="1600">
                <a:latin typeface="HY견고딕"/>
                <a:ea typeface="HY견고딕"/>
              </a:rPr>
              <a:t>도 이하여야만 사용하중을</a:t>
            </a:r>
          </a:p>
          <a:p>
            <a:pPr eaLnBrk="1" latinLnBrk="0" hangingPunct="1">
              <a:lnSpc>
                <a:spcPct val="150000"/>
              </a:lnSpc>
              <a:buFont typeface="Wingdings"/>
              <a:buNone/>
              <a:defRPr/>
            </a:pPr>
            <a:r>
              <a:rPr lang="ko-KR" altLang="en-US" sz="1600">
                <a:latin typeface="HY견고딕"/>
                <a:ea typeface="HY견고딕"/>
              </a:rPr>
              <a:t>    낮추지 않고 사용 할수 있습니다</a:t>
            </a:r>
            <a:r>
              <a:rPr lang="en-US" altLang="ko-KR" sz="1600">
                <a:latin typeface="HY견고딕"/>
                <a:ea typeface="HY견고딕"/>
              </a:rPr>
              <a:t>,</a:t>
            </a:r>
          </a:p>
          <a:p>
            <a:pPr eaLnBrk="1" latinLnBrk="0" hangingPunct="1">
              <a:lnSpc>
                <a:spcPct val="150000"/>
              </a:lnSpc>
              <a:buFont typeface="Wingdings"/>
              <a:buNone/>
              <a:defRPr/>
            </a:pPr>
            <a:endParaRPr lang="ko-KR" altLang="en-US" sz="1800">
              <a:latin typeface="HY견고딕"/>
              <a:ea typeface="HY견고딕"/>
            </a:endParaRPr>
          </a:p>
          <a:p>
            <a:pPr eaLnBrk="1" latinLnBrk="0" hangingPunct="1">
              <a:lnSpc>
                <a:spcPct val="150000"/>
              </a:lnSpc>
              <a:buFont typeface="Wingdings"/>
              <a:buChar char="£"/>
              <a:defRPr/>
            </a:pPr>
            <a:r>
              <a:rPr lang="ko-KR" altLang="en-US" sz="1600">
                <a:latin typeface="HY견고딕"/>
                <a:ea typeface="HY견고딕"/>
              </a:rPr>
              <a:t>하중을 받거나 후크 등에 의해서 라운드 슬링이 수축되거나</a:t>
            </a:r>
            <a:r>
              <a:rPr lang="en-US" altLang="ko-KR" sz="1600">
                <a:latin typeface="HY견고딕"/>
                <a:ea typeface="HY견고딕"/>
              </a:rPr>
              <a:t>, </a:t>
            </a:r>
            <a:r>
              <a:rPr lang="ko-KR" altLang="en-US" sz="1600">
                <a:latin typeface="HY견고딕"/>
                <a:ea typeface="HY견고딕"/>
              </a:rPr>
              <a:t>묶이거나</a:t>
            </a:r>
            <a:r>
              <a:rPr lang="en-US" altLang="ko-KR" sz="1600">
                <a:latin typeface="HY견고딕"/>
                <a:ea typeface="HY견고딕"/>
              </a:rPr>
              <a:t>, </a:t>
            </a:r>
          </a:p>
          <a:p>
            <a:pPr eaLnBrk="1" latinLnBrk="0" hangingPunct="1">
              <a:lnSpc>
                <a:spcPct val="150000"/>
              </a:lnSpc>
              <a:buFont typeface="Wingdings"/>
              <a:buNone/>
              <a:defRPr/>
            </a:pPr>
            <a:r>
              <a:rPr lang="en-US" altLang="ko-KR" sz="1600">
                <a:latin typeface="HY견고딕"/>
                <a:ea typeface="HY견고딕"/>
              </a:rPr>
              <a:t>    </a:t>
            </a:r>
            <a:r>
              <a:rPr lang="ko-KR" altLang="en-US" sz="1600">
                <a:latin typeface="HY견고딕"/>
                <a:ea typeface="HY견고딕"/>
              </a:rPr>
              <a:t>샤클 너트 등의 틈새에</a:t>
            </a:r>
            <a:r>
              <a:rPr lang="en-US" altLang="ko-KR" sz="1600">
                <a:latin typeface="HY견고딕"/>
                <a:ea typeface="HY견고딕"/>
              </a:rPr>
              <a:t> </a:t>
            </a:r>
            <a:r>
              <a:rPr lang="ko-KR" altLang="en-US" sz="1600">
                <a:latin typeface="HY견고딕"/>
                <a:ea typeface="HY견고딕"/>
              </a:rPr>
              <a:t>끼어져서 사용되면 안됩니다</a:t>
            </a:r>
            <a:r>
              <a:rPr lang="en-US" altLang="ko-KR" sz="1600">
                <a:latin typeface="HY견고딕"/>
                <a:ea typeface="HY견고딕"/>
              </a:rPr>
              <a:t>,</a:t>
            </a:r>
          </a:p>
          <a:p>
            <a:pPr eaLnBrk="1" hangingPunct="1">
              <a:buFont typeface="Wingdings"/>
              <a:buNone/>
              <a:defRPr/>
            </a:pPr>
            <a:endParaRPr lang="ko-KR" altLang="en-US"/>
          </a:p>
          <a:p>
            <a:pPr eaLnBrk="1" hangingPunct="1">
              <a:buFont typeface="Wingdings"/>
              <a:buNone/>
              <a:defRPr/>
            </a:pPr>
            <a:endParaRPr lang="en-US" altLang="ko-KR"/>
          </a:p>
          <a:p>
            <a:pPr eaLnBrk="1" hangingPunct="1">
              <a:buFont typeface="Wingdings"/>
              <a:buNone/>
              <a:defRPr/>
            </a:pPr>
            <a:endParaRPr lang="ko-KR" altLang="en-US"/>
          </a:p>
        </p:txBody>
      </p:sp>
      <p:pic>
        <p:nvPicPr>
          <p:cNvPr id="39939" name="그림 3" descr="사본 -POWERTEX.gif"/>
          <p:cNvPicPr>
            <a:picLocks noChangeAspect="1" noChangeArrowheads="1"/>
          </p:cNvPicPr>
          <p:nvPr/>
        </p:nvPicPr>
        <p:blipFill rotWithShape="1">
          <a:blip r:embed="rId2">
            <a:lum bright="3000"/>
          </a:blip>
          <a:srcRect/>
          <a:stretch>
            <a:fillRect/>
          </a:stretch>
        </p:blipFill>
        <p:spPr>
          <a:xfrm>
            <a:off x="285750" y="357188"/>
            <a:ext cx="3667125" cy="571500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39940" name="TextBox 4"/>
          <p:cNvSpPr txBox="1">
            <a:spLocks noChangeArrowheads="1"/>
          </p:cNvSpPr>
          <p:nvPr/>
        </p:nvSpPr>
        <p:spPr>
          <a:xfrm>
            <a:off x="3857625" y="558800"/>
            <a:ext cx="2000250" cy="369888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lvl="0">
              <a:defRPr/>
            </a:pPr>
            <a:r>
              <a:rPr kumimoji="0" lang="en-US" altLang="ko-KR" b="1">
                <a:latin typeface="Arial Black"/>
                <a:ea typeface="휴먼매직체"/>
              </a:rPr>
              <a:t>Round Slings</a:t>
            </a:r>
            <a:endParaRPr kumimoji="0" lang="ko-KR" altLang="en-US" b="1">
              <a:latin typeface="Arial Black"/>
              <a:ea typeface="휴먼매직체"/>
            </a:endParaRPr>
          </a:p>
        </p:txBody>
      </p:sp>
      <p:sp>
        <p:nvSpPr>
          <p:cNvPr id="39943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E9C1B4-0FBA-4A89-B285-4311949E98B9}" type="slidenum">
              <a:rPr lang="en-US" altLang="en-US"/>
              <a:pPr>
                <a:defRPr/>
              </a:pPr>
              <a:t>41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4070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내용 개체 틀 2"/>
          <p:cNvSpPr>
            <a:spLocks noGrp="1"/>
          </p:cNvSpPr>
          <p:nvPr>
            <p:ph idx="1"/>
          </p:nvPr>
        </p:nvSpPr>
        <p:spPr>
          <a:xfrm>
            <a:off x="457200" y="1169988"/>
            <a:ext cx="8186738" cy="5402262"/>
          </a:xfrm>
        </p:spPr>
        <p:txBody>
          <a:bodyPr/>
          <a:lstStyle/>
          <a:p>
            <a:pPr eaLnBrk="1" hangingPunct="1">
              <a:buFont typeface="Wingdings"/>
              <a:buNone/>
              <a:defRPr/>
            </a:pPr>
            <a:r>
              <a:rPr lang="ko-KR" altLang="en-US" b="1" i="1">
                <a:latin typeface="HY견고딕"/>
                <a:ea typeface="HY견고딕"/>
              </a:rPr>
              <a:t>걸이 작업 시</a:t>
            </a:r>
          </a:p>
          <a:p>
            <a:pPr eaLnBrk="1" hangingPunct="1">
              <a:buFont typeface="Wingdings"/>
              <a:buNone/>
              <a:defRPr/>
            </a:pPr>
            <a:endParaRPr lang="en-US" altLang="ko-KR" b="1" i="1">
              <a:latin typeface="HY견고딕"/>
              <a:ea typeface="HY견고딕"/>
            </a:endParaRPr>
          </a:p>
          <a:p>
            <a:pPr eaLnBrk="1" latinLnBrk="0" hangingPunct="1">
              <a:lnSpc>
                <a:spcPct val="150000"/>
              </a:lnSpc>
              <a:buFont typeface="Wingdings"/>
              <a:buChar char="£"/>
              <a:defRPr/>
            </a:pPr>
            <a:r>
              <a:rPr lang="ko-KR" altLang="en-US" sz="1800">
                <a:latin typeface="HY견고딕"/>
                <a:ea typeface="HY견고딕"/>
              </a:rPr>
              <a:t>후크에 라운드 슬링을 걸때는 후크 중심부에 잘 걸어서</a:t>
            </a:r>
            <a:r>
              <a:rPr lang="en-US" altLang="ko-KR" sz="1800">
                <a:latin typeface="HY견고딕"/>
                <a:ea typeface="HY견고딕"/>
              </a:rPr>
              <a:t/>
            </a:r>
            <a:br>
              <a:rPr lang="en-US" altLang="ko-KR" sz="1800">
                <a:latin typeface="HY견고딕"/>
                <a:ea typeface="HY견고딕"/>
              </a:rPr>
            </a:br>
            <a:r>
              <a:rPr lang="ko-KR" altLang="en-US" sz="1800">
                <a:latin typeface="HY견고딕"/>
                <a:ea typeface="HY견고딕"/>
              </a:rPr>
              <a:t> 편하중이 걸리지 않게 하시고</a:t>
            </a:r>
            <a:r>
              <a:rPr lang="en-US" altLang="ko-KR" sz="1800">
                <a:latin typeface="HY견고딕"/>
                <a:ea typeface="HY견고딕"/>
              </a:rPr>
              <a:t>,</a:t>
            </a:r>
          </a:p>
          <a:p>
            <a:pPr eaLnBrk="1" latinLnBrk="0" hangingPunct="1">
              <a:lnSpc>
                <a:spcPct val="150000"/>
              </a:lnSpc>
              <a:buFont typeface="Wingdings"/>
              <a:buChar char="£"/>
              <a:defRPr/>
            </a:pPr>
            <a:endParaRPr lang="en-US" altLang="ko-KR" sz="1800">
              <a:latin typeface="HY견고딕"/>
              <a:ea typeface="HY견고딕"/>
            </a:endParaRPr>
          </a:p>
          <a:p>
            <a:pPr eaLnBrk="1" latinLnBrk="0" hangingPunct="1">
              <a:lnSpc>
                <a:spcPct val="150000"/>
              </a:lnSpc>
              <a:buFont typeface="Wingdings"/>
              <a:buChar char="£"/>
              <a:defRPr/>
            </a:pPr>
            <a:endParaRPr lang="ko-KR" altLang="en-US" sz="1800">
              <a:latin typeface="HY견고딕"/>
              <a:ea typeface="HY견고딕"/>
            </a:endParaRPr>
          </a:p>
          <a:p>
            <a:pPr eaLnBrk="1" latinLnBrk="0" hangingPunct="1">
              <a:lnSpc>
                <a:spcPct val="150000"/>
              </a:lnSpc>
              <a:buFont typeface="Wingdings"/>
              <a:buChar char="£"/>
              <a:defRPr/>
            </a:pPr>
            <a:r>
              <a:rPr lang="ko-KR" altLang="en-US" sz="1800">
                <a:latin typeface="HY견고딕"/>
                <a:ea typeface="HY견고딕"/>
              </a:rPr>
              <a:t>라운드 슬링 고리부분에 걸릴 때는</a:t>
            </a:r>
            <a:r>
              <a:rPr lang="en-US" altLang="ko-KR" sz="1800">
                <a:latin typeface="HY견고딕"/>
                <a:ea typeface="HY견고딕"/>
              </a:rPr>
              <a:t/>
            </a:r>
            <a:br>
              <a:rPr lang="en-US" altLang="ko-KR" sz="1800">
                <a:latin typeface="HY견고딕"/>
                <a:ea typeface="HY견고딕"/>
              </a:rPr>
            </a:br>
            <a:r>
              <a:rPr lang="ko-KR" altLang="en-US" sz="1800">
                <a:latin typeface="HY견고딕"/>
                <a:ea typeface="HY견고딕"/>
              </a:rPr>
              <a:t>고리길이의 </a:t>
            </a:r>
            <a:r>
              <a:rPr lang="en-US" altLang="ko-KR" sz="1800">
                <a:latin typeface="HY견고딕"/>
                <a:ea typeface="HY견고딕"/>
              </a:rPr>
              <a:t>1/3</a:t>
            </a:r>
            <a:r>
              <a:rPr lang="ko-KR" altLang="en-US" sz="1800">
                <a:latin typeface="HY견고딕"/>
                <a:ea typeface="HY견고딕"/>
              </a:rPr>
              <a:t>크기 이내가 되어야 하며</a:t>
            </a:r>
            <a:r>
              <a:rPr lang="en-US" altLang="ko-KR" sz="1800">
                <a:latin typeface="HY견고딕"/>
                <a:ea typeface="HY견고딕"/>
              </a:rPr>
              <a:t>,</a:t>
            </a:r>
          </a:p>
          <a:p>
            <a:pPr eaLnBrk="1" latinLnBrk="0" hangingPunct="1">
              <a:lnSpc>
                <a:spcPct val="150000"/>
              </a:lnSpc>
              <a:buFont typeface="Wingdings"/>
              <a:buChar char="£"/>
              <a:defRPr/>
            </a:pPr>
            <a:endParaRPr lang="ko-KR" altLang="en-US" sz="1800">
              <a:latin typeface="HY견고딕"/>
              <a:ea typeface="HY견고딕"/>
            </a:endParaRPr>
          </a:p>
          <a:p>
            <a:pPr eaLnBrk="1" latinLnBrk="0" hangingPunct="1">
              <a:lnSpc>
                <a:spcPct val="150000"/>
              </a:lnSpc>
              <a:buFont typeface="Wingdings"/>
              <a:buChar char="£"/>
              <a:defRPr/>
            </a:pPr>
            <a:r>
              <a:rPr lang="ko-KR" altLang="en-US" sz="1800">
                <a:latin typeface="HY견고딕"/>
                <a:ea typeface="HY견고딕"/>
              </a:rPr>
              <a:t>길이를 맞추기 위해서 라운드 슬링을 매듭지거나 비틀지 마세요</a:t>
            </a:r>
            <a:r>
              <a:rPr lang="en-US" altLang="ko-KR" sz="1800">
                <a:latin typeface="HY견고딕"/>
                <a:ea typeface="HY견고딕"/>
              </a:rPr>
              <a:t>,</a:t>
            </a:r>
          </a:p>
          <a:p>
            <a:pPr eaLnBrk="1" hangingPunct="1">
              <a:buFont typeface="Wingdings"/>
              <a:buNone/>
              <a:defRPr/>
            </a:pPr>
            <a:endParaRPr lang="ko-KR" altLang="en-US"/>
          </a:p>
          <a:p>
            <a:pPr eaLnBrk="1" hangingPunct="1">
              <a:buFont typeface="Wingdings"/>
              <a:buNone/>
              <a:defRPr/>
            </a:pPr>
            <a:endParaRPr lang="en-US" altLang="ko-KR"/>
          </a:p>
          <a:p>
            <a:pPr eaLnBrk="1" hangingPunct="1">
              <a:buFont typeface="Wingdings"/>
              <a:buNone/>
              <a:defRPr/>
            </a:pPr>
            <a:endParaRPr lang="ko-KR" altLang="en-US"/>
          </a:p>
        </p:txBody>
      </p:sp>
      <p:pic>
        <p:nvPicPr>
          <p:cNvPr id="40963" name="그림 3" descr="사본 -POWERTEX.gif"/>
          <p:cNvPicPr>
            <a:picLocks noChangeAspect="1" noChangeArrowheads="1"/>
          </p:cNvPicPr>
          <p:nvPr/>
        </p:nvPicPr>
        <p:blipFill rotWithShape="1">
          <a:blip r:embed="rId2">
            <a:lum bright="3000"/>
          </a:blip>
          <a:srcRect/>
          <a:stretch>
            <a:fillRect/>
          </a:stretch>
        </p:blipFill>
        <p:spPr>
          <a:xfrm>
            <a:off x="285750" y="357188"/>
            <a:ext cx="3667125" cy="571500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40964" name="TextBox 4"/>
          <p:cNvSpPr txBox="1">
            <a:spLocks noChangeArrowheads="1"/>
          </p:cNvSpPr>
          <p:nvPr/>
        </p:nvSpPr>
        <p:spPr>
          <a:xfrm>
            <a:off x="3857625" y="558800"/>
            <a:ext cx="2000250" cy="369888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lvl="0">
              <a:defRPr/>
            </a:pPr>
            <a:r>
              <a:rPr kumimoji="0" lang="en-US" altLang="ko-KR" b="1">
                <a:latin typeface="Arial Black"/>
                <a:ea typeface="휴먼매직체"/>
              </a:rPr>
              <a:t>Round Slings</a:t>
            </a:r>
            <a:endParaRPr kumimoji="0" lang="ko-KR" altLang="en-US" b="1">
              <a:latin typeface="Arial Black"/>
              <a:ea typeface="휴먼매직체"/>
            </a:endParaRPr>
          </a:p>
        </p:txBody>
      </p:sp>
      <p:pic>
        <p:nvPicPr>
          <p:cNvPr id="7" name="그림 6" descr="3.jpg"/>
          <p:cNvPicPr>
            <a:picLocks noChangeAspect="1"/>
          </p:cNvPicPr>
          <p:nvPr/>
        </p:nvPicPr>
        <p:blipFill rotWithShape="1">
          <a:blip r:embed="rId3">
            <a:lum bright="-11000"/>
          </a:blip>
          <a:stretch>
            <a:fillRect/>
          </a:stretch>
        </p:blipFill>
        <p:spPr>
          <a:xfrm>
            <a:off x="4499992" y="2800350"/>
            <a:ext cx="3810000" cy="1257300"/>
          </a:xfrm>
          <a:prstGeom prst="rect">
            <a:avLst/>
          </a:prstGeom>
        </p:spPr>
      </p:pic>
      <p:pic>
        <p:nvPicPr>
          <p:cNvPr id="8" name="그림 7" descr="5.jpg"/>
          <p:cNvPicPr>
            <a:picLocks noChangeAspect="1"/>
          </p:cNvPicPr>
          <p:nvPr/>
        </p:nvPicPr>
        <p:blipFill rotWithShape="1">
          <a:blip r:embed="rId4">
            <a:lum bright="-10000"/>
          </a:blip>
          <a:stretch>
            <a:fillRect/>
          </a:stretch>
        </p:blipFill>
        <p:spPr>
          <a:xfrm>
            <a:off x="7452320" y="4857760"/>
            <a:ext cx="1432875" cy="1080000"/>
          </a:xfrm>
          <a:prstGeom prst="rect">
            <a:avLst/>
          </a:prstGeom>
        </p:spPr>
      </p:pic>
      <p:sp>
        <p:nvSpPr>
          <p:cNvPr id="4096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E9C1B4-0FBA-4A89-B285-4311949E98B9}" type="slidenum">
              <a:rPr lang="en-US" altLang="en-US"/>
              <a:pPr>
                <a:defRPr/>
              </a:pPr>
              <a:t>42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5122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내용 개체 틀 2"/>
          <p:cNvSpPr>
            <a:spLocks noGrp="1"/>
          </p:cNvSpPr>
          <p:nvPr>
            <p:ph idx="1"/>
          </p:nvPr>
        </p:nvSpPr>
        <p:spPr>
          <a:xfrm>
            <a:off x="457200" y="1169988"/>
            <a:ext cx="8186738" cy="5402262"/>
          </a:xfrm>
        </p:spPr>
        <p:txBody>
          <a:bodyPr/>
          <a:lstStyle/>
          <a:p>
            <a:pPr eaLnBrk="1" hangingPunct="1">
              <a:buFont typeface="Wingdings"/>
              <a:buNone/>
              <a:defRPr/>
            </a:pPr>
            <a:r>
              <a:rPr lang="ko-KR" altLang="en-US" b="1" i="1">
                <a:latin typeface="HY견고딕"/>
                <a:ea typeface="HY견고딕"/>
              </a:rPr>
              <a:t>걸이 작업 시</a:t>
            </a:r>
          </a:p>
          <a:p>
            <a:pPr eaLnBrk="1" latinLnBrk="0" hangingPunct="1">
              <a:lnSpc>
                <a:spcPct val="150000"/>
              </a:lnSpc>
              <a:buFont typeface="Wingdings"/>
              <a:buChar char="£"/>
              <a:defRPr/>
            </a:pPr>
            <a:r>
              <a:rPr lang="ko-KR" altLang="en-US" sz="1800">
                <a:latin typeface="HY견고딕"/>
                <a:ea typeface="HY견고딕"/>
              </a:rPr>
              <a:t>사용 하중 이상의 제품을 들어올리지 마시고</a:t>
            </a:r>
            <a:r>
              <a:rPr lang="en-US" altLang="ko-KR" sz="1800">
                <a:latin typeface="HY견고딕"/>
                <a:ea typeface="HY견고딕"/>
              </a:rPr>
              <a:t>,</a:t>
            </a:r>
          </a:p>
          <a:p>
            <a:pPr eaLnBrk="1" latinLnBrk="0" hangingPunct="1">
              <a:lnSpc>
                <a:spcPct val="150000"/>
              </a:lnSpc>
              <a:buFont typeface="Wingdings"/>
              <a:buChar char="£"/>
              <a:defRPr/>
            </a:pPr>
            <a:r>
              <a:rPr lang="ko-KR" altLang="en-US" sz="1800">
                <a:latin typeface="HY견고딕"/>
                <a:ea typeface="HY견고딕"/>
              </a:rPr>
              <a:t>하중을 받고 있는 라운드 슬링을 잡아당기지 마시고</a:t>
            </a:r>
            <a:r>
              <a:rPr lang="en-US" altLang="ko-KR" sz="1800">
                <a:latin typeface="HY견고딕"/>
                <a:ea typeface="HY견고딕"/>
              </a:rPr>
              <a:t>,</a:t>
            </a:r>
          </a:p>
          <a:p>
            <a:pPr eaLnBrk="1" latinLnBrk="0" hangingPunct="1">
              <a:lnSpc>
                <a:spcPct val="150000"/>
              </a:lnSpc>
              <a:buFont typeface="Wingdings"/>
              <a:buChar char="£"/>
              <a:defRPr/>
            </a:pPr>
            <a:r>
              <a:rPr lang="ko-KR" altLang="en-US" sz="1800">
                <a:latin typeface="HY견고딕"/>
                <a:ea typeface="HY견고딕"/>
              </a:rPr>
              <a:t>거친 표면이 있는 바닥 등 에서 라운드 슬링을 끌지 마시고</a:t>
            </a:r>
            <a:r>
              <a:rPr lang="en-US" altLang="ko-KR" sz="1800">
                <a:latin typeface="HY견고딕"/>
                <a:ea typeface="HY견고딕"/>
              </a:rPr>
              <a:t>,</a:t>
            </a:r>
          </a:p>
          <a:p>
            <a:pPr eaLnBrk="1" latinLnBrk="0" hangingPunct="1">
              <a:lnSpc>
                <a:spcPct val="150000"/>
              </a:lnSpc>
              <a:buFont typeface="Wingdings"/>
              <a:buChar char="£"/>
              <a:defRPr/>
            </a:pPr>
            <a:endParaRPr lang="en-US" altLang="ko-KR" sz="1800">
              <a:latin typeface="HY견고딕"/>
              <a:ea typeface="HY견고딕"/>
            </a:endParaRPr>
          </a:p>
          <a:p>
            <a:pPr eaLnBrk="1" latinLnBrk="0" hangingPunct="1">
              <a:lnSpc>
                <a:spcPct val="150000"/>
              </a:lnSpc>
              <a:buFont typeface="Wingdings"/>
              <a:buChar char="£"/>
              <a:defRPr/>
            </a:pPr>
            <a:endParaRPr lang="en-US" altLang="ko-KR" sz="1800">
              <a:latin typeface="HY견고딕"/>
              <a:ea typeface="HY견고딕"/>
            </a:endParaRPr>
          </a:p>
          <a:p>
            <a:pPr eaLnBrk="1" latinLnBrk="0" hangingPunct="1">
              <a:lnSpc>
                <a:spcPct val="150000"/>
              </a:lnSpc>
              <a:buFont typeface="Wingdings"/>
              <a:buChar char="£"/>
              <a:defRPr/>
            </a:pPr>
            <a:endParaRPr lang="ko-KR" altLang="en-US" sz="1800">
              <a:latin typeface="HY견고딕"/>
              <a:ea typeface="HY견고딕"/>
            </a:endParaRPr>
          </a:p>
          <a:p>
            <a:pPr eaLnBrk="1" latinLnBrk="0" hangingPunct="1">
              <a:lnSpc>
                <a:spcPct val="150000"/>
              </a:lnSpc>
              <a:buNone/>
              <a:defRPr/>
            </a:pPr>
            <a:endParaRPr lang="en-US" altLang="ko-KR" sz="1800">
              <a:latin typeface="HY견고딕"/>
              <a:ea typeface="HY견고딕"/>
            </a:endParaRPr>
          </a:p>
          <a:p>
            <a:pPr eaLnBrk="1" latinLnBrk="0" hangingPunct="1">
              <a:lnSpc>
                <a:spcPct val="150000"/>
              </a:lnSpc>
              <a:buNone/>
              <a:defRPr/>
            </a:pPr>
            <a:endParaRPr lang="ko-KR" altLang="en-US" sz="1800">
              <a:latin typeface="HY견고딕"/>
              <a:ea typeface="HY견고딕"/>
            </a:endParaRPr>
          </a:p>
          <a:p>
            <a:pPr eaLnBrk="1" latinLnBrk="0" hangingPunct="1">
              <a:lnSpc>
                <a:spcPct val="150000"/>
              </a:lnSpc>
              <a:buFont typeface="Wingdings"/>
              <a:buChar char="£"/>
              <a:defRPr/>
            </a:pPr>
            <a:r>
              <a:rPr lang="ko-KR" altLang="en-US" sz="1800">
                <a:latin typeface="HY견고딕"/>
                <a:ea typeface="HY견고딕"/>
              </a:rPr>
              <a:t>라운드 슬링에 충격 하중을 받게 하지 마십시오</a:t>
            </a:r>
            <a:r>
              <a:rPr lang="en-US" altLang="ko-KR" sz="1800">
                <a:latin typeface="HY견고딕"/>
                <a:ea typeface="HY견고딕"/>
              </a:rPr>
              <a:t>. </a:t>
            </a:r>
          </a:p>
          <a:p>
            <a:pPr eaLnBrk="1" hangingPunct="1">
              <a:buFont typeface="Wingdings"/>
              <a:buNone/>
              <a:defRPr/>
            </a:pPr>
            <a:endParaRPr lang="ko-KR" altLang="en-US"/>
          </a:p>
          <a:p>
            <a:pPr eaLnBrk="1" hangingPunct="1">
              <a:buFont typeface="Wingdings"/>
              <a:buNone/>
              <a:defRPr/>
            </a:pPr>
            <a:endParaRPr lang="en-US" altLang="ko-KR"/>
          </a:p>
          <a:p>
            <a:pPr eaLnBrk="1" hangingPunct="1">
              <a:buFont typeface="Wingdings"/>
              <a:buNone/>
              <a:defRPr/>
            </a:pPr>
            <a:endParaRPr lang="ko-KR" altLang="en-US"/>
          </a:p>
        </p:txBody>
      </p:sp>
      <p:pic>
        <p:nvPicPr>
          <p:cNvPr id="41987" name="그림 3" descr="사본 -POWERTEX.gif"/>
          <p:cNvPicPr>
            <a:picLocks noChangeAspect="1" noChangeArrowheads="1"/>
          </p:cNvPicPr>
          <p:nvPr/>
        </p:nvPicPr>
        <p:blipFill rotWithShape="1">
          <a:blip r:embed="rId2">
            <a:lum bright="3000"/>
          </a:blip>
          <a:srcRect/>
          <a:stretch>
            <a:fillRect/>
          </a:stretch>
        </p:blipFill>
        <p:spPr>
          <a:xfrm>
            <a:off x="285750" y="357188"/>
            <a:ext cx="3667125" cy="571500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41988" name="TextBox 4"/>
          <p:cNvSpPr txBox="1">
            <a:spLocks noChangeArrowheads="1"/>
          </p:cNvSpPr>
          <p:nvPr/>
        </p:nvSpPr>
        <p:spPr>
          <a:xfrm>
            <a:off x="3857625" y="558800"/>
            <a:ext cx="2000250" cy="369888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lvl="0">
              <a:defRPr/>
            </a:pPr>
            <a:r>
              <a:rPr kumimoji="0" lang="en-US" altLang="ko-KR" b="1">
                <a:latin typeface="Arial Black"/>
                <a:ea typeface="휴먼매직체"/>
              </a:rPr>
              <a:t>Round Slings</a:t>
            </a:r>
            <a:endParaRPr kumimoji="0" lang="ko-KR" altLang="en-US" b="1">
              <a:latin typeface="Arial Black"/>
              <a:ea typeface="휴먼매직체"/>
            </a:endParaRPr>
          </a:p>
        </p:txBody>
      </p:sp>
      <p:pic>
        <p:nvPicPr>
          <p:cNvPr id="7" name="그림 6" descr="2.jpg"/>
          <p:cNvPicPr>
            <a:picLocks noChangeAspect="1"/>
          </p:cNvPicPr>
          <p:nvPr/>
        </p:nvPicPr>
        <p:blipFill rotWithShape="1">
          <a:blip r:embed="rId3">
            <a:lum bright="-11000"/>
          </a:blip>
          <a:stretch>
            <a:fillRect/>
          </a:stretch>
        </p:blipFill>
        <p:spPr>
          <a:xfrm>
            <a:off x="1619672" y="3429000"/>
            <a:ext cx="5808695" cy="1800000"/>
          </a:xfrm>
          <a:prstGeom prst="rect">
            <a:avLst/>
          </a:prstGeom>
        </p:spPr>
      </p:pic>
      <p:sp>
        <p:nvSpPr>
          <p:cNvPr id="41991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E9C1B4-0FBA-4A89-B285-4311949E98B9}" type="slidenum">
              <a:rPr lang="en-US" altLang="en-US"/>
              <a:pPr>
                <a:defRPr/>
              </a:pPr>
              <a:t>43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0489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내용 개체 틀 2"/>
          <p:cNvSpPr>
            <a:spLocks noGrp="1"/>
          </p:cNvSpPr>
          <p:nvPr>
            <p:ph idx="1"/>
          </p:nvPr>
        </p:nvSpPr>
        <p:spPr>
          <a:xfrm>
            <a:off x="457200" y="1169988"/>
            <a:ext cx="8186738" cy="5402262"/>
          </a:xfrm>
        </p:spPr>
        <p:txBody>
          <a:bodyPr>
            <a:normAutofit/>
          </a:bodyPr>
          <a:lstStyle/>
          <a:p>
            <a:pPr eaLnBrk="1" hangingPunct="1">
              <a:buFont typeface="Wingdings"/>
              <a:buNone/>
              <a:defRPr/>
            </a:pPr>
            <a:r>
              <a:rPr lang="ko-KR" altLang="en-US" b="1" i="1">
                <a:latin typeface="HY견고딕"/>
                <a:ea typeface="HY견고딕"/>
              </a:rPr>
              <a:t>걸이 작업 시</a:t>
            </a:r>
          </a:p>
          <a:p>
            <a:pPr eaLnBrk="1" hangingPunct="1">
              <a:buFont typeface="Wingdings"/>
              <a:buNone/>
              <a:defRPr/>
            </a:pPr>
            <a:endParaRPr lang="en-US" altLang="ko-KR" b="1" i="1">
              <a:latin typeface="HY견고딕"/>
              <a:ea typeface="HY견고딕"/>
            </a:endParaRPr>
          </a:p>
          <a:p>
            <a:pPr eaLnBrk="1" latinLnBrk="0" hangingPunct="1">
              <a:lnSpc>
                <a:spcPct val="150000"/>
              </a:lnSpc>
              <a:buFont typeface="Wingdings"/>
              <a:buChar char="£"/>
              <a:defRPr/>
            </a:pPr>
            <a:r>
              <a:rPr lang="ko-KR" altLang="en-US" sz="1800">
                <a:latin typeface="HY견고딕"/>
                <a:ea typeface="HY견고딕"/>
              </a:rPr>
              <a:t>정상적인 사용의 경우 외피의 표면의 마찰이 생길수밖에 없으며</a:t>
            </a:r>
            <a:r>
              <a:rPr lang="en-US" altLang="ko-KR" sz="1800">
                <a:latin typeface="HY견고딕"/>
                <a:ea typeface="HY견고딕"/>
              </a:rPr>
              <a:t>, </a:t>
            </a:r>
          </a:p>
          <a:p>
            <a:pPr marL="0" indent="0" eaLnBrk="1" latinLnBrk="0" hangingPunct="1">
              <a:lnSpc>
                <a:spcPct val="150000"/>
              </a:lnSpc>
              <a:buNone/>
              <a:defRPr/>
            </a:pPr>
            <a:r>
              <a:rPr lang="en-US" altLang="ko-KR" sz="1800">
                <a:latin typeface="HY견고딕"/>
                <a:ea typeface="HY견고딕"/>
              </a:rPr>
              <a:t>    </a:t>
            </a:r>
            <a:r>
              <a:rPr lang="ko-KR" altLang="en-US" sz="1800">
                <a:latin typeface="HY견고딕"/>
                <a:ea typeface="HY견고딕"/>
              </a:rPr>
              <a:t>리프팅 포인트를 한 부분에 집중적으로 사용하게 되면 </a:t>
            </a:r>
          </a:p>
          <a:p>
            <a:pPr marL="0" indent="0" eaLnBrk="1" latinLnBrk="0" hangingPunct="1">
              <a:lnSpc>
                <a:spcPct val="150000"/>
              </a:lnSpc>
              <a:buNone/>
              <a:defRPr/>
            </a:pPr>
            <a:r>
              <a:rPr lang="en-US" altLang="ko-KR" sz="1800">
                <a:latin typeface="HY견고딕"/>
                <a:ea typeface="HY견고딕"/>
              </a:rPr>
              <a:t>    </a:t>
            </a:r>
            <a:r>
              <a:rPr lang="ko-KR" altLang="en-US" sz="1800">
                <a:latin typeface="HY견고딕"/>
                <a:ea typeface="HY견고딕"/>
              </a:rPr>
              <a:t>외피의 마모에 의한 손상이 생길수밖에 없습니다</a:t>
            </a:r>
            <a:r>
              <a:rPr lang="en-US" altLang="ko-KR" sz="1800">
                <a:latin typeface="HY견고딕"/>
                <a:ea typeface="HY견고딕"/>
              </a:rPr>
              <a:t>. </a:t>
            </a:r>
          </a:p>
          <a:p>
            <a:pPr marL="0" indent="0" eaLnBrk="1" latinLnBrk="0" hangingPunct="1">
              <a:lnSpc>
                <a:spcPct val="150000"/>
              </a:lnSpc>
              <a:buNone/>
              <a:defRPr/>
            </a:pPr>
            <a:r>
              <a:rPr lang="en-US" altLang="ko-KR" sz="1800">
                <a:latin typeface="HY견고딕"/>
                <a:ea typeface="HY견고딕"/>
              </a:rPr>
              <a:t>    </a:t>
            </a:r>
            <a:r>
              <a:rPr lang="ko-KR" altLang="en-US" sz="1800">
                <a:latin typeface="HY견고딕"/>
                <a:ea typeface="HY견고딕"/>
              </a:rPr>
              <a:t>슬링의 지속 사용을 위해서 라운드슬링은 </a:t>
            </a:r>
          </a:p>
          <a:p>
            <a:pPr marL="0" indent="0" eaLnBrk="1" latinLnBrk="0" hangingPunct="1">
              <a:lnSpc>
                <a:spcPct val="150000"/>
              </a:lnSpc>
              <a:buNone/>
              <a:defRPr/>
            </a:pPr>
            <a:r>
              <a:rPr lang="en-US" altLang="ko-KR" sz="1800">
                <a:latin typeface="HY견고딕"/>
                <a:ea typeface="HY견고딕"/>
              </a:rPr>
              <a:t>    </a:t>
            </a:r>
            <a:r>
              <a:rPr lang="ko-KR" altLang="en-US" sz="1800">
                <a:latin typeface="HY견고딕"/>
                <a:ea typeface="HY견고딕"/>
              </a:rPr>
              <a:t>결속부위를 돌려가면서 사용하시기 바랍니다</a:t>
            </a:r>
            <a:r>
              <a:rPr lang="en-US" altLang="ko-KR" sz="1800">
                <a:latin typeface="HY견고딕"/>
                <a:ea typeface="HY견고딕"/>
              </a:rPr>
              <a:t>.</a:t>
            </a:r>
          </a:p>
          <a:p>
            <a:pPr marL="0" indent="0" eaLnBrk="1" latinLnBrk="0" hangingPunct="1">
              <a:lnSpc>
                <a:spcPct val="150000"/>
              </a:lnSpc>
              <a:buNone/>
              <a:defRPr/>
            </a:pPr>
            <a:endParaRPr lang="en-US" altLang="ko-KR" sz="1800">
              <a:latin typeface="HY견고딕"/>
              <a:ea typeface="HY견고딕"/>
            </a:endParaRPr>
          </a:p>
          <a:p>
            <a:pPr eaLnBrk="1" latinLnBrk="0" hangingPunct="1">
              <a:lnSpc>
                <a:spcPct val="150000"/>
              </a:lnSpc>
              <a:buFont typeface="Arial"/>
              <a:buChar char="•"/>
              <a:defRPr/>
            </a:pPr>
            <a:r>
              <a:rPr lang="ko-KR" altLang="en-US" sz="1800">
                <a:solidFill>
                  <a:srgbClr val="FF0000"/>
                </a:solidFill>
                <a:latin typeface="HY견고딕"/>
                <a:ea typeface="HY견고딕"/>
              </a:rPr>
              <a:t>외피가 손상되었을 경우에는 사용을 중지하시고 </a:t>
            </a:r>
          </a:p>
          <a:p>
            <a:pPr marL="0" indent="0" eaLnBrk="1" latinLnBrk="0" hangingPunct="1">
              <a:lnSpc>
                <a:spcPct val="150000"/>
              </a:lnSpc>
              <a:buNone/>
              <a:defRPr/>
            </a:pPr>
            <a:r>
              <a:rPr lang="en-US" altLang="ko-KR" sz="1800">
                <a:solidFill>
                  <a:srgbClr val="FF0000"/>
                </a:solidFill>
                <a:latin typeface="HY견고딕"/>
                <a:ea typeface="HY견고딕"/>
              </a:rPr>
              <a:t>    </a:t>
            </a:r>
            <a:r>
              <a:rPr lang="ko-KR" altLang="en-US" sz="1800">
                <a:solidFill>
                  <a:srgbClr val="FF0000"/>
                </a:solidFill>
                <a:latin typeface="HY견고딕"/>
                <a:ea typeface="HY견고딕"/>
              </a:rPr>
              <a:t>부분외피 수리등으로 충분한 보호조치를 한 이후에 사용하시기 바랍니다</a:t>
            </a:r>
            <a:r>
              <a:rPr lang="en-US" altLang="ko-KR" sz="1800">
                <a:solidFill>
                  <a:srgbClr val="FF0000"/>
                </a:solidFill>
                <a:latin typeface="HY견고딕"/>
                <a:ea typeface="HY견고딕"/>
              </a:rPr>
              <a:t>.</a:t>
            </a:r>
          </a:p>
          <a:p>
            <a:pPr eaLnBrk="1" hangingPunct="1">
              <a:buFont typeface="Wingdings"/>
              <a:buNone/>
              <a:defRPr/>
            </a:pPr>
            <a:endParaRPr lang="en-US" altLang="ko-KR"/>
          </a:p>
          <a:p>
            <a:pPr eaLnBrk="1" hangingPunct="1">
              <a:buFont typeface="Wingdings"/>
              <a:buNone/>
              <a:defRPr/>
            </a:pPr>
            <a:endParaRPr lang="ko-KR" altLang="en-US"/>
          </a:p>
        </p:txBody>
      </p:sp>
      <p:pic>
        <p:nvPicPr>
          <p:cNvPr id="41987" name="그림 3" descr="사본 -POWERTEX.gif"/>
          <p:cNvPicPr>
            <a:picLocks noChangeAspect="1" noChangeArrowheads="1"/>
          </p:cNvPicPr>
          <p:nvPr/>
        </p:nvPicPr>
        <p:blipFill rotWithShape="1">
          <a:blip r:embed="rId2">
            <a:lum bright="3000"/>
          </a:blip>
          <a:srcRect/>
          <a:stretch>
            <a:fillRect/>
          </a:stretch>
        </p:blipFill>
        <p:spPr>
          <a:xfrm>
            <a:off x="285750" y="357188"/>
            <a:ext cx="3667125" cy="571500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41988" name="TextBox 4"/>
          <p:cNvSpPr txBox="1">
            <a:spLocks noChangeArrowheads="1"/>
          </p:cNvSpPr>
          <p:nvPr/>
        </p:nvSpPr>
        <p:spPr>
          <a:xfrm>
            <a:off x="3857625" y="558800"/>
            <a:ext cx="2000250" cy="369888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lvl="0">
              <a:defRPr/>
            </a:pPr>
            <a:r>
              <a:rPr kumimoji="0" lang="en-US" altLang="ko-KR" b="1">
                <a:latin typeface="Arial Black"/>
                <a:ea typeface="휴먼매직체"/>
              </a:rPr>
              <a:t>Round Slings</a:t>
            </a:r>
            <a:endParaRPr kumimoji="0" lang="ko-KR" altLang="en-US" b="1">
              <a:latin typeface="Arial Black"/>
              <a:ea typeface="휴먼매직체"/>
            </a:endParaRPr>
          </a:p>
        </p:txBody>
      </p:sp>
      <p:sp>
        <p:nvSpPr>
          <p:cNvPr id="41991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E9C1B4-0FBA-4A89-B285-4311949E98B9}" type="slidenum">
              <a:rPr lang="en-US" altLang="en-US"/>
              <a:pPr>
                <a:defRPr/>
              </a:pPr>
              <a:t>44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8781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내용 개체 틀 2"/>
          <p:cNvSpPr>
            <a:spLocks noGrp="1"/>
          </p:cNvSpPr>
          <p:nvPr>
            <p:ph idx="1"/>
          </p:nvPr>
        </p:nvSpPr>
        <p:spPr>
          <a:xfrm>
            <a:off x="457200" y="1169988"/>
            <a:ext cx="8186738" cy="5402262"/>
          </a:xfrm>
        </p:spPr>
        <p:txBody>
          <a:bodyPr/>
          <a:lstStyle/>
          <a:p>
            <a:pPr eaLnBrk="1" hangingPunct="1">
              <a:buFont typeface="Wingdings"/>
              <a:buNone/>
              <a:defRPr/>
            </a:pPr>
            <a:r>
              <a:rPr lang="en-US" altLang="ko-KR" b="1" i="1">
                <a:latin typeface="HY견고딕"/>
                <a:ea typeface="HY견고딕"/>
              </a:rPr>
              <a:t>Proof  Test:</a:t>
            </a:r>
          </a:p>
          <a:p>
            <a:pPr eaLnBrk="1" hangingPunct="1">
              <a:buFont typeface="Wingdings"/>
              <a:buNone/>
              <a:defRPr/>
            </a:pPr>
            <a:endParaRPr lang="en-US" altLang="ko-KR" b="1" i="1"/>
          </a:p>
          <a:p>
            <a:pPr eaLnBrk="1" hangingPunct="1">
              <a:lnSpc>
                <a:spcPct val="150000"/>
              </a:lnSpc>
              <a:buFont typeface="Wingdings"/>
              <a:buNone/>
              <a:defRPr/>
            </a:pPr>
            <a:r>
              <a:rPr lang="ko-KR" altLang="en-US" sz="1800" i="1">
                <a:latin typeface="HY견고딕"/>
                <a:ea typeface="HY견고딕"/>
              </a:rPr>
              <a:t>사용중인 라운드 슬링의 경우 </a:t>
            </a:r>
          </a:p>
          <a:p>
            <a:pPr eaLnBrk="1" hangingPunct="1">
              <a:lnSpc>
                <a:spcPct val="150000"/>
              </a:lnSpc>
              <a:buFont typeface="Wingdings"/>
              <a:buNone/>
              <a:defRPr/>
            </a:pPr>
            <a:r>
              <a:rPr lang="ko-KR" altLang="en-US" sz="1800" i="1">
                <a:latin typeface="HY견고딕"/>
                <a:ea typeface="HY견고딕"/>
              </a:rPr>
              <a:t>제품의 하중변화가 의심된다거나</a:t>
            </a:r>
            <a:r>
              <a:rPr lang="en-US" altLang="ko-KR" sz="1800" i="1">
                <a:latin typeface="HY견고딕"/>
                <a:ea typeface="HY견고딕"/>
              </a:rPr>
              <a:t>, </a:t>
            </a:r>
          </a:p>
          <a:p>
            <a:pPr eaLnBrk="1" hangingPunct="1">
              <a:lnSpc>
                <a:spcPct val="150000"/>
              </a:lnSpc>
              <a:buFont typeface="Wingdings"/>
              <a:buNone/>
              <a:defRPr/>
            </a:pPr>
            <a:endParaRPr lang="en-US" altLang="ko-KR" sz="1800" i="1">
              <a:latin typeface="HY견고딕"/>
              <a:ea typeface="HY견고딕"/>
            </a:endParaRPr>
          </a:p>
          <a:p>
            <a:pPr eaLnBrk="1" hangingPunct="1">
              <a:lnSpc>
                <a:spcPct val="150000"/>
              </a:lnSpc>
              <a:buFont typeface="Wingdings"/>
              <a:buNone/>
              <a:defRPr/>
            </a:pPr>
            <a:r>
              <a:rPr lang="ko-KR" altLang="en-US" sz="1800" i="1">
                <a:latin typeface="HY견고딕"/>
                <a:ea typeface="HY견고딕"/>
              </a:rPr>
              <a:t>수리된 제품의 경우</a:t>
            </a:r>
          </a:p>
          <a:p>
            <a:pPr eaLnBrk="1" hangingPunct="1">
              <a:lnSpc>
                <a:spcPct val="150000"/>
              </a:lnSpc>
              <a:buFont typeface="Wingdings"/>
              <a:buNone/>
              <a:defRPr/>
            </a:pPr>
            <a:r>
              <a:rPr lang="ko-KR" altLang="en-US" sz="1800" i="1">
                <a:latin typeface="HY견고딕"/>
                <a:ea typeface="HY견고딕"/>
              </a:rPr>
              <a:t>제품 사용에 확신을 위해서 </a:t>
            </a:r>
          </a:p>
          <a:p>
            <a:pPr eaLnBrk="1" hangingPunct="1">
              <a:lnSpc>
                <a:spcPct val="150000"/>
              </a:lnSpc>
              <a:buFont typeface="Wingdings"/>
              <a:buNone/>
              <a:defRPr/>
            </a:pPr>
            <a:r>
              <a:rPr lang="en-US" altLang="ko-KR" sz="1800" i="1">
                <a:latin typeface="HY견고딕"/>
                <a:ea typeface="HY견고딕"/>
              </a:rPr>
              <a:t>PROOF LOAD TEST</a:t>
            </a:r>
            <a:r>
              <a:rPr lang="ko-KR" altLang="en-US" sz="1800" i="1">
                <a:latin typeface="HY견고딕"/>
                <a:ea typeface="HY견고딕"/>
              </a:rPr>
              <a:t>를</a:t>
            </a:r>
          </a:p>
          <a:p>
            <a:pPr eaLnBrk="1" hangingPunct="1">
              <a:lnSpc>
                <a:spcPct val="150000"/>
              </a:lnSpc>
              <a:buFont typeface="Wingdings"/>
              <a:buNone/>
              <a:defRPr/>
            </a:pPr>
            <a:r>
              <a:rPr lang="ko-KR" altLang="en-US" sz="1800" i="1">
                <a:latin typeface="HY견고딕"/>
                <a:ea typeface="HY견고딕"/>
              </a:rPr>
              <a:t>요청 할수 있습니다</a:t>
            </a:r>
            <a:r>
              <a:rPr lang="en-US" altLang="ko-KR" sz="1800" i="1">
                <a:latin typeface="HY견고딕"/>
                <a:ea typeface="HY견고딕"/>
              </a:rPr>
              <a:t>.</a:t>
            </a:r>
            <a:br>
              <a:rPr lang="en-US" altLang="ko-KR" sz="1800" i="1">
                <a:latin typeface="HY견고딕"/>
                <a:ea typeface="HY견고딕"/>
              </a:rPr>
            </a:br>
            <a:endParaRPr lang="en-US" altLang="ko-KR" sz="1800" i="1">
              <a:latin typeface="HY견고딕"/>
              <a:ea typeface="HY견고딕"/>
            </a:endParaRPr>
          </a:p>
          <a:p>
            <a:pPr eaLnBrk="1" hangingPunct="1">
              <a:lnSpc>
                <a:spcPct val="150000"/>
              </a:lnSpc>
              <a:buFont typeface="Wingdings"/>
              <a:buNone/>
              <a:defRPr/>
            </a:pPr>
            <a:endParaRPr lang="ko-KR" altLang="en-US" sz="1800">
              <a:latin typeface="HY견고딕"/>
              <a:ea typeface="HY견고딕"/>
            </a:endParaRPr>
          </a:p>
        </p:txBody>
      </p:sp>
      <p:pic>
        <p:nvPicPr>
          <p:cNvPr id="44035" name="그림 3" descr="사본 -POWERTEX.gif"/>
          <p:cNvPicPr>
            <a:picLocks noChangeAspect="1" noChangeArrowheads="1"/>
          </p:cNvPicPr>
          <p:nvPr/>
        </p:nvPicPr>
        <p:blipFill rotWithShape="1">
          <a:blip r:embed="rId2">
            <a:lum bright="3000"/>
          </a:blip>
          <a:srcRect/>
          <a:stretch>
            <a:fillRect/>
          </a:stretch>
        </p:blipFill>
        <p:spPr>
          <a:xfrm>
            <a:off x="285750" y="357188"/>
            <a:ext cx="3667125" cy="571500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44036" name="TextBox 4"/>
          <p:cNvSpPr txBox="1">
            <a:spLocks noChangeArrowheads="1"/>
          </p:cNvSpPr>
          <p:nvPr/>
        </p:nvSpPr>
        <p:spPr>
          <a:xfrm>
            <a:off x="3857625" y="558800"/>
            <a:ext cx="2000250" cy="369888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lvl="0">
              <a:defRPr/>
            </a:pPr>
            <a:r>
              <a:rPr kumimoji="0" lang="en-US" altLang="ko-KR" b="1">
                <a:latin typeface="Arial Black"/>
                <a:ea typeface="휴먼매직체"/>
              </a:rPr>
              <a:t>Round Slings</a:t>
            </a:r>
            <a:endParaRPr kumimoji="0" lang="ko-KR" altLang="en-US" b="1">
              <a:latin typeface="Arial Black"/>
              <a:ea typeface="휴먼매직체"/>
            </a:endParaRPr>
          </a:p>
        </p:txBody>
      </p:sp>
      <p:pic>
        <p:nvPicPr>
          <p:cNvPr id="7" name="그림 6" descr="테스트기계.jpg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4714876" y="2428868"/>
            <a:ext cx="2527136" cy="3168844"/>
          </a:xfrm>
          <a:prstGeom prst="rect">
            <a:avLst/>
          </a:prstGeom>
        </p:spPr>
      </p:pic>
      <p:sp>
        <p:nvSpPr>
          <p:cNvPr id="4403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E9C1B4-0FBA-4A89-B285-4311949E98B9}" type="slidenum">
              <a:rPr lang="en-US" altLang="en-US"/>
              <a:pPr>
                <a:defRPr/>
              </a:pPr>
              <a:t>45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9803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내용 개체 틀 2"/>
          <p:cNvSpPr>
            <a:spLocks noGrp="1"/>
          </p:cNvSpPr>
          <p:nvPr>
            <p:ph idx="1"/>
          </p:nvPr>
        </p:nvSpPr>
        <p:spPr>
          <a:xfrm>
            <a:off x="457200" y="1169988"/>
            <a:ext cx="8186738" cy="5402262"/>
          </a:xfrm>
        </p:spPr>
        <p:txBody>
          <a:bodyPr/>
          <a:lstStyle/>
          <a:p>
            <a:pPr eaLnBrk="1" hangingPunct="1">
              <a:buFont typeface="Wingdings"/>
              <a:buNone/>
              <a:defRPr/>
            </a:pPr>
            <a:r>
              <a:rPr lang="ko-KR" altLang="en-US" b="1" i="1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환경적 영향 </a:t>
            </a:r>
            <a:r>
              <a:rPr lang="en-US" altLang="ko-KR" b="1" i="1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:</a:t>
            </a:r>
          </a:p>
          <a:p>
            <a:pPr eaLnBrk="1" hangingPunct="1">
              <a:lnSpc>
                <a:spcPct val="150000"/>
              </a:lnSpc>
              <a:buFont typeface="Wingdings"/>
              <a:buNone/>
              <a:defRPr/>
            </a:pPr>
            <a:endParaRPr lang="en-US" altLang="ko-KR" sz="1800" dirty="0">
              <a:latin typeface="HY견고딕"/>
              <a:ea typeface="HY견고딕"/>
            </a:endParaRPr>
          </a:p>
          <a:p>
            <a:pPr eaLnBrk="1" hangingPunct="1">
              <a:lnSpc>
                <a:spcPct val="150000"/>
              </a:lnSpc>
              <a:buFont typeface="Wingdings"/>
              <a:buNone/>
              <a:defRPr/>
            </a:pPr>
            <a:r>
              <a:rPr lang="en-US" altLang="ko-KR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* </a:t>
            </a:r>
            <a:r>
              <a:rPr lang="ko-KR" altLang="en-US" i="1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온도</a:t>
            </a:r>
          </a:p>
          <a:p>
            <a:pPr eaLnBrk="1" hangingPunct="1">
              <a:lnSpc>
                <a:spcPct val="150000"/>
              </a:lnSpc>
              <a:buFont typeface="Wingdings"/>
              <a:buNone/>
              <a:defRPr/>
            </a:pPr>
            <a:endParaRPr lang="en-US" altLang="ko-KR" sz="1800" i="1" dirty="0">
              <a:latin typeface="HY견고딕"/>
              <a:ea typeface="HY견고딕"/>
            </a:endParaRPr>
          </a:p>
          <a:p>
            <a:pPr eaLnBrk="1" hangingPunct="1">
              <a:lnSpc>
                <a:spcPct val="150000"/>
              </a:lnSpc>
              <a:buFont typeface="Wingdings"/>
              <a:buNone/>
              <a:defRPr/>
            </a:pPr>
            <a:r>
              <a:rPr lang="ko-KR" altLang="en-US" sz="1800" i="1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파워 </a:t>
            </a:r>
            <a:r>
              <a:rPr lang="ko-KR" altLang="en-US" sz="1800" i="1" dirty="0" err="1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택스</a:t>
            </a:r>
            <a:r>
              <a:rPr lang="ko-KR" altLang="en-US" sz="1800" i="1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라운드 </a:t>
            </a:r>
            <a:r>
              <a:rPr lang="ko-KR" altLang="en-US" sz="1800" i="1" dirty="0" err="1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슬링의</a:t>
            </a:r>
            <a:r>
              <a:rPr lang="ko-KR" altLang="en-US" sz="1800" i="1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</a:t>
            </a:r>
            <a:r>
              <a:rPr lang="ko-KR" altLang="en-US" sz="1800" i="1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사용 온도는 </a:t>
            </a:r>
            <a:r>
              <a:rPr lang="ko-KR" altLang="en-US" sz="1800" i="1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심사</a:t>
            </a:r>
            <a:r>
              <a:rPr lang="en-US" altLang="ko-KR" sz="1800" i="1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(CORE THREAD)</a:t>
            </a:r>
            <a:r>
              <a:rPr lang="ko-KR" altLang="en-US" sz="1800" i="1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의 </a:t>
            </a:r>
            <a:endParaRPr lang="en-US" altLang="ko-KR" sz="1800" i="1" dirty="0" smtClean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 eaLnBrk="1" hangingPunct="1">
              <a:lnSpc>
                <a:spcPct val="150000"/>
              </a:lnSpc>
              <a:buFont typeface="Wingdings"/>
              <a:buNone/>
              <a:defRPr/>
            </a:pPr>
            <a:r>
              <a:rPr lang="ko-KR" altLang="en-US" sz="1800" i="1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종류에 따라서 아래 사용 온도 범위를 참조해주세요</a:t>
            </a:r>
            <a:r>
              <a:rPr lang="en-US" altLang="ko-KR" sz="1800" i="1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</a:t>
            </a:r>
          </a:p>
          <a:p>
            <a:pPr>
              <a:lnSpc>
                <a:spcPct val="150000"/>
              </a:lnSpc>
              <a:buNone/>
              <a:defRPr/>
            </a:pPr>
            <a:r>
              <a:rPr lang="en-US" altLang="ko-KR" sz="1800" i="1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VECTRAN : -40</a:t>
            </a:r>
            <a:r>
              <a:rPr lang="en-US" altLang="ko-KR" sz="1800" i="1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  <a:cs typeface="Tahoma" panose="020B0604030504040204" pitchFamily="34" charset="0"/>
              </a:rPr>
              <a:t>℃ </a:t>
            </a:r>
            <a:r>
              <a:rPr lang="en-US" altLang="ko-KR" sz="1800" i="1" dirty="0">
                <a:latin typeface="에스코어 드림 6 Bold" panose="020B0703030302020204" pitchFamily="34" charset="-127"/>
                <a:ea typeface="에스코어 드림 6 Bold" panose="020B0703030302020204" pitchFamily="34" charset="-127"/>
                <a:cs typeface="Tahoma" panose="020B0604030504040204" pitchFamily="34" charset="0"/>
              </a:rPr>
              <a:t>~ 100 ℃ </a:t>
            </a:r>
            <a:endParaRPr lang="en-US" altLang="ko-KR" sz="1800" i="1" dirty="0" smtClean="0">
              <a:latin typeface="에스코어 드림 6 Bold" panose="020B0703030302020204" pitchFamily="34" charset="-127"/>
              <a:ea typeface="에스코어 드림 6 Bold" panose="020B0703030302020204" pitchFamily="34" charset="-127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  <a:buNone/>
              <a:defRPr/>
            </a:pPr>
            <a:r>
              <a:rPr lang="en-US" altLang="ko-KR" sz="1800" i="1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  <a:cs typeface="Tahoma" panose="020B0604030504040204" pitchFamily="34" charset="0"/>
              </a:rPr>
              <a:t>UHMWPE : -40</a:t>
            </a:r>
            <a:r>
              <a:rPr lang="en-US" altLang="ko-KR" sz="1800" i="1" dirty="0">
                <a:latin typeface="에스코어 드림 6 Bold" panose="020B0703030302020204" pitchFamily="34" charset="-127"/>
                <a:ea typeface="에스코어 드림 6 Bold" panose="020B0703030302020204" pitchFamily="34" charset="-127"/>
                <a:cs typeface="Tahoma" panose="020B0604030504040204" pitchFamily="34" charset="0"/>
              </a:rPr>
              <a:t> ℃ </a:t>
            </a:r>
            <a:r>
              <a:rPr lang="en-US" altLang="ko-KR" sz="1800" i="1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  <a:cs typeface="Tahoma" panose="020B0604030504040204" pitchFamily="34" charset="0"/>
              </a:rPr>
              <a:t> ~ 70 </a:t>
            </a:r>
            <a:r>
              <a:rPr lang="en-US" altLang="ko-KR" sz="1800" i="1" dirty="0">
                <a:latin typeface="에스코어 드림 6 Bold" panose="020B0703030302020204" pitchFamily="34" charset="-127"/>
                <a:ea typeface="에스코어 드림 6 Bold" panose="020B0703030302020204" pitchFamily="34" charset="-127"/>
                <a:cs typeface="Tahoma" panose="020B0604030504040204" pitchFamily="34" charset="0"/>
              </a:rPr>
              <a:t>℃ </a:t>
            </a:r>
            <a:endParaRPr lang="en-US" altLang="ko-KR" sz="1800" i="1" dirty="0" smtClean="0">
              <a:latin typeface="에스코어 드림 6 Bold" panose="020B0703030302020204" pitchFamily="34" charset="-127"/>
              <a:ea typeface="에스코어 드림 6 Bold" panose="020B0703030302020204" pitchFamily="34" charset="-127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  <a:buNone/>
              <a:defRPr/>
            </a:pPr>
            <a:r>
              <a:rPr lang="en-US" altLang="ko-KR" sz="1800" i="1" dirty="0">
                <a:latin typeface="에스코어 드림 6 Bold" panose="020B0703030302020204" pitchFamily="34" charset="-127"/>
                <a:ea typeface="에스코어 드림 6 Bold" panose="020B0703030302020204" pitchFamily="34" charset="-127"/>
                <a:cs typeface="Tahoma" panose="020B0604030504040204" pitchFamily="34" charset="0"/>
              </a:rPr>
              <a:t>ARAMID : -40 ℃ </a:t>
            </a:r>
            <a:r>
              <a:rPr lang="en-US" altLang="ko-KR" sz="1800" i="1" dirty="0" smtClean="0">
                <a:latin typeface="에스코어 드림 6 Bold" panose="020B0703030302020204" pitchFamily="34" charset="-127"/>
                <a:ea typeface="에스코어 드림 6 Bold" panose="020B0703030302020204" pitchFamily="34" charset="-127"/>
                <a:cs typeface="Tahoma" panose="020B0604030504040204" pitchFamily="34" charset="0"/>
              </a:rPr>
              <a:t> ~ 200 </a:t>
            </a:r>
            <a:r>
              <a:rPr lang="en-US" altLang="ko-KR" sz="1800" i="1" dirty="0">
                <a:latin typeface="에스코어 드림 6 Bold" panose="020B0703030302020204" pitchFamily="34" charset="-127"/>
                <a:ea typeface="에스코어 드림 6 Bold" panose="020B0703030302020204" pitchFamily="34" charset="-127"/>
                <a:cs typeface="Tahoma" panose="020B0604030504040204" pitchFamily="34" charset="0"/>
              </a:rPr>
              <a:t>℃ </a:t>
            </a:r>
            <a:endParaRPr lang="en-US" altLang="ko-KR" sz="1800" i="1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pic>
        <p:nvPicPr>
          <p:cNvPr id="45059" name="그림 3" descr="사본 -POWERTEX.gif"/>
          <p:cNvPicPr>
            <a:picLocks noChangeAspect="1" noChangeArrowheads="1"/>
          </p:cNvPicPr>
          <p:nvPr/>
        </p:nvPicPr>
        <p:blipFill rotWithShape="1">
          <a:blip r:embed="rId2">
            <a:lum bright="3000"/>
          </a:blip>
          <a:srcRect/>
          <a:stretch>
            <a:fillRect/>
          </a:stretch>
        </p:blipFill>
        <p:spPr>
          <a:xfrm>
            <a:off x="285750" y="357188"/>
            <a:ext cx="3667125" cy="571500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45060" name="TextBox 4"/>
          <p:cNvSpPr txBox="1">
            <a:spLocks noChangeArrowheads="1"/>
          </p:cNvSpPr>
          <p:nvPr/>
        </p:nvSpPr>
        <p:spPr>
          <a:xfrm>
            <a:off x="3857625" y="558800"/>
            <a:ext cx="2000250" cy="369888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lvl="0">
              <a:defRPr/>
            </a:pPr>
            <a:r>
              <a:rPr kumimoji="0" lang="en-US" altLang="ko-KR" b="1">
                <a:latin typeface="Arial Black"/>
                <a:ea typeface="휴먼매직체"/>
              </a:rPr>
              <a:t>Round Slings</a:t>
            </a:r>
            <a:endParaRPr kumimoji="0" lang="ko-KR" altLang="en-US" b="1">
              <a:latin typeface="Arial Black"/>
              <a:ea typeface="휴먼매직체"/>
            </a:endParaRPr>
          </a:p>
        </p:txBody>
      </p:sp>
      <p:sp>
        <p:nvSpPr>
          <p:cNvPr id="45063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E9C1B4-0FBA-4A89-B285-4311949E98B9}" type="slidenum">
              <a:rPr lang="en-US" altLang="en-US"/>
              <a:pPr>
                <a:defRPr/>
              </a:pPr>
              <a:t>46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2619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내용 개체 틀 2"/>
          <p:cNvSpPr>
            <a:spLocks noGrp="1"/>
          </p:cNvSpPr>
          <p:nvPr>
            <p:ph idx="1"/>
          </p:nvPr>
        </p:nvSpPr>
        <p:spPr>
          <a:xfrm>
            <a:off x="457200" y="1169988"/>
            <a:ext cx="8186738" cy="5402262"/>
          </a:xfrm>
        </p:spPr>
        <p:txBody>
          <a:bodyPr/>
          <a:lstStyle/>
          <a:p>
            <a:pPr eaLnBrk="1" hangingPunct="1">
              <a:buFont typeface="Wingdings"/>
              <a:buNone/>
              <a:defRPr/>
            </a:pPr>
            <a:r>
              <a:rPr lang="ko-KR" altLang="en-US" b="1" i="1">
                <a:latin typeface="HY견고딕"/>
                <a:ea typeface="HY견고딕"/>
              </a:rPr>
              <a:t>환경적 영향 </a:t>
            </a:r>
            <a:r>
              <a:rPr lang="en-US" altLang="ko-KR" b="1" i="1">
                <a:latin typeface="HY견고딕"/>
                <a:ea typeface="HY견고딕"/>
              </a:rPr>
              <a:t>:</a:t>
            </a:r>
          </a:p>
          <a:p>
            <a:pPr eaLnBrk="1" hangingPunct="1">
              <a:buFont typeface="Wingdings"/>
              <a:buNone/>
              <a:defRPr/>
            </a:pPr>
            <a:endParaRPr lang="en-US" altLang="ko-KR" b="1" i="1"/>
          </a:p>
          <a:p>
            <a:pPr eaLnBrk="1" hangingPunct="1">
              <a:buFont typeface="Wingdings"/>
              <a:buNone/>
              <a:defRPr/>
            </a:pPr>
            <a:r>
              <a:rPr lang="en-US" altLang="ko-KR" b="1" i="1">
                <a:latin typeface="HY견고딕"/>
                <a:ea typeface="HY견고딕"/>
              </a:rPr>
              <a:t>* </a:t>
            </a:r>
            <a:r>
              <a:rPr lang="ko-KR" altLang="en-US" b="1" i="1">
                <a:latin typeface="HY견고딕"/>
                <a:ea typeface="HY견고딕"/>
              </a:rPr>
              <a:t>태양빛 이나 자외선</a:t>
            </a:r>
          </a:p>
          <a:p>
            <a:pPr eaLnBrk="1" hangingPunct="1">
              <a:buFont typeface="Wingdings"/>
              <a:buNone/>
              <a:defRPr/>
            </a:pPr>
            <a:endParaRPr lang="en-US" altLang="ko-KR" i="1"/>
          </a:p>
          <a:p>
            <a:pPr eaLnBrk="1" hangingPunct="1">
              <a:lnSpc>
                <a:spcPct val="150000"/>
              </a:lnSpc>
              <a:buFont typeface="Wingdings"/>
              <a:buNone/>
              <a:defRPr/>
            </a:pPr>
            <a:r>
              <a:rPr lang="ko-KR" altLang="en-US" sz="1800" i="1">
                <a:latin typeface="HY견고딕"/>
                <a:ea typeface="HY견고딕"/>
              </a:rPr>
              <a:t>오랜 시간 태양빛이나 자외선에 라운드 슬링을 노출하는 것은</a:t>
            </a:r>
          </a:p>
          <a:p>
            <a:pPr eaLnBrk="1" hangingPunct="1">
              <a:lnSpc>
                <a:spcPct val="150000"/>
              </a:lnSpc>
              <a:buFont typeface="Wingdings"/>
              <a:buNone/>
              <a:defRPr/>
            </a:pPr>
            <a:r>
              <a:rPr lang="ko-KR" altLang="en-US" sz="1800" i="1">
                <a:latin typeface="HY견고딕"/>
                <a:ea typeface="HY견고딕"/>
              </a:rPr>
              <a:t>라운드 슬링의 강도저하를 가져올 수 있습니다</a:t>
            </a:r>
            <a:r>
              <a:rPr lang="en-US" altLang="ko-KR" sz="1800" i="1">
                <a:latin typeface="HY견고딕"/>
                <a:ea typeface="HY견고딕"/>
              </a:rPr>
              <a:t>.</a:t>
            </a:r>
          </a:p>
          <a:p>
            <a:pPr eaLnBrk="1" hangingPunct="1">
              <a:lnSpc>
                <a:spcPct val="150000"/>
              </a:lnSpc>
              <a:buFont typeface="Wingdings"/>
              <a:buNone/>
              <a:defRPr/>
            </a:pPr>
            <a:r>
              <a:rPr lang="ko-KR" altLang="en-US" sz="1800" i="1">
                <a:latin typeface="HY견고딕"/>
                <a:ea typeface="HY견고딕"/>
              </a:rPr>
              <a:t>라운드 슬링은 그늘지고 바람이 잘 통하는곳에</a:t>
            </a:r>
          </a:p>
          <a:p>
            <a:pPr eaLnBrk="1" hangingPunct="1">
              <a:lnSpc>
                <a:spcPct val="150000"/>
              </a:lnSpc>
              <a:buFont typeface="Wingdings"/>
              <a:buNone/>
              <a:defRPr/>
            </a:pPr>
            <a:r>
              <a:rPr lang="ko-KR" altLang="en-US" sz="1800" i="1">
                <a:latin typeface="HY견고딕"/>
                <a:ea typeface="HY견고딕"/>
              </a:rPr>
              <a:t>보관해주시기 바랍니다</a:t>
            </a:r>
            <a:r>
              <a:rPr lang="en-US" altLang="ko-KR" sz="1800" i="1">
                <a:latin typeface="HY견고딕"/>
                <a:ea typeface="HY견고딕"/>
              </a:rPr>
              <a:t>.</a:t>
            </a:r>
            <a:endParaRPr lang="ko-KR" altLang="en-US" sz="1800" i="1">
              <a:latin typeface="HY견고딕"/>
              <a:ea typeface="HY견고딕"/>
            </a:endParaRPr>
          </a:p>
        </p:txBody>
      </p:sp>
      <p:pic>
        <p:nvPicPr>
          <p:cNvPr id="46083" name="그림 3" descr="사본 -POWERTEX.gif"/>
          <p:cNvPicPr>
            <a:picLocks noChangeAspect="1" noChangeArrowheads="1"/>
          </p:cNvPicPr>
          <p:nvPr/>
        </p:nvPicPr>
        <p:blipFill rotWithShape="1">
          <a:blip r:embed="rId2">
            <a:lum bright="3000"/>
          </a:blip>
          <a:srcRect/>
          <a:stretch>
            <a:fillRect/>
          </a:stretch>
        </p:blipFill>
        <p:spPr>
          <a:xfrm>
            <a:off x="285750" y="357188"/>
            <a:ext cx="3667125" cy="571500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46084" name="TextBox 4"/>
          <p:cNvSpPr txBox="1">
            <a:spLocks noChangeArrowheads="1"/>
          </p:cNvSpPr>
          <p:nvPr/>
        </p:nvSpPr>
        <p:spPr>
          <a:xfrm>
            <a:off x="3857625" y="558800"/>
            <a:ext cx="2000250" cy="369888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lvl="0">
              <a:defRPr/>
            </a:pPr>
            <a:r>
              <a:rPr kumimoji="0" lang="en-US" altLang="ko-KR" b="1">
                <a:latin typeface="Arial Black"/>
                <a:ea typeface="휴먼매직체"/>
              </a:rPr>
              <a:t>Round Slings</a:t>
            </a:r>
            <a:endParaRPr kumimoji="0" lang="ko-KR" altLang="en-US" b="1">
              <a:latin typeface="Arial Black"/>
              <a:ea typeface="휴먼매직체"/>
            </a:endParaRPr>
          </a:p>
        </p:txBody>
      </p:sp>
      <p:sp>
        <p:nvSpPr>
          <p:cNvPr id="4608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E9C1B4-0FBA-4A89-B285-4311949E98B9}" type="slidenum">
              <a:rPr lang="en-US" altLang="en-US"/>
              <a:pPr>
                <a:defRPr/>
              </a:pPr>
              <a:t>47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612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내용 개체 틀 2"/>
          <p:cNvSpPr>
            <a:spLocks noGrp="1"/>
          </p:cNvSpPr>
          <p:nvPr>
            <p:ph idx="1"/>
          </p:nvPr>
        </p:nvSpPr>
        <p:spPr>
          <a:xfrm>
            <a:off x="457200" y="1169988"/>
            <a:ext cx="8186738" cy="5402262"/>
          </a:xfrm>
        </p:spPr>
        <p:txBody>
          <a:bodyPr/>
          <a:lstStyle/>
          <a:p>
            <a:pPr eaLnBrk="1" hangingPunct="1">
              <a:buFont typeface="Wingdings"/>
              <a:buNone/>
              <a:defRPr/>
            </a:pPr>
            <a:r>
              <a:rPr lang="ko-KR" altLang="en-US" b="1" i="1">
                <a:latin typeface="HY견고딕"/>
                <a:ea typeface="HY견고딕"/>
              </a:rPr>
              <a:t>환경적 영향 </a:t>
            </a:r>
            <a:r>
              <a:rPr lang="en-US" altLang="ko-KR" b="1" i="1">
                <a:latin typeface="HY견고딕"/>
                <a:ea typeface="HY견고딕"/>
              </a:rPr>
              <a:t>:</a:t>
            </a:r>
          </a:p>
          <a:p>
            <a:pPr eaLnBrk="1" hangingPunct="1">
              <a:buFont typeface="Wingdings"/>
              <a:buNone/>
              <a:defRPr/>
            </a:pPr>
            <a:endParaRPr lang="en-US" altLang="ko-KR" b="1" i="1"/>
          </a:p>
          <a:p>
            <a:pPr eaLnBrk="1" hangingPunct="1">
              <a:lnSpc>
                <a:spcPct val="150000"/>
              </a:lnSpc>
              <a:buFont typeface="Arial"/>
              <a:buChar char="•"/>
              <a:defRPr/>
            </a:pPr>
            <a:r>
              <a:rPr lang="ko-KR" altLang="en-US" i="1">
                <a:latin typeface="HY견고딕"/>
                <a:ea typeface="HY견고딕"/>
              </a:rPr>
              <a:t>화학물질</a:t>
            </a:r>
          </a:p>
          <a:p>
            <a:pPr eaLnBrk="1" hangingPunct="1">
              <a:lnSpc>
                <a:spcPct val="150000"/>
              </a:lnSpc>
              <a:buFont typeface="Wingdings"/>
              <a:buNone/>
              <a:defRPr/>
            </a:pPr>
            <a:r>
              <a:rPr lang="ko-KR" altLang="en-US" sz="1800">
                <a:latin typeface="HY견고딕"/>
                <a:ea typeface="HY견고딕"/>
              </a:rPr>
              <a:t>화학물질은 라운드 슬링의 강도에 영향을 줍니다</a:t>
            </a:r>
            <a:r>
              <a:rPr lang="en-US" altLang="ko-KR" sz="1800">
                <a:latin typeface="HY견고딕"/>
                <a:ea typeface="HY견고딕"/>
              </a:rPr>
              <a:t>. </a:t>
            </a:r>
          </a:p>
          <a:p>
            <a:pPr eaLnBrk="1" hangingPunct="1">
              <a:lnSpc>
                <a:spcPct val="150000"/>
              </a:lnSpc>
              <a:buFont typeface="Wingdings"/>
              <a:buNone/>
              <a:defRPr/>
            </a:pPr>
            <a:endParaRPr lang="en-US" altLang="ko-KR" sz="1800">
              <a:latin typeface="HY견고딕"/>
              <a:ea typeface="HY견고딕"/>
            </a:endParaRPr>
          </a:p>
          <a:p>
            <a:pPr eaLnBrk="1" hangingPunct="1">
              <a:lnSpc>
                <a:spcPct val="150000"/>
              </a:lnSpc>
              <a:buFont typeface="Wingdings"/>
              <a:buNone/>
              <a:defRPr/>
            </a:pPr>
            <a:r>
              <a:rPr lang="ko-KR" altLang="en-US" sz="1800">
                <a:latin typeface="HY견고딕"/>
                <a:ea typeface="HY견고딕"/>
              </a:rPr>
              <a:t>제품 사용시 심사나 외피에 영향을 주는 화학물질인지를</a:t>
            </a:r>
          </a:p>
          <a:p>
            <a:pPr eaLnBrk="1" hangingPunct="1">
              <a:lnSpc>
                <a:spcPct val="150000"/>
              </a:lnSpc>
              <a:buFont typeface="Wingdings"/>
              <a:buNone/>
              <a:defRPr/>
            </a:pPr>
            <a:r>
              <a:rPr lang="ko-KR" altLang="en-US" sz="1800">
                <a:latin typeface="HY견고딕"/>
                <a:ea typeface="HY견고딕"/>
              </a:rPr>
              <a:t>서보실업㈜에 문의해주시기 바랍니다</a:t>
            </a:r>
            <a:r>
              <a:rPr lang="en-US" altLang="ko-KR" sz="1800">
                <a:latin typeface="HY견고딕"/>
                <a:ea typeface="HY견고딕"/>
              </a:rPr>
              <a:t>.</a:t>
            </a:r>
          </a:p>
          <a:p>
            <a:pPr eaLnBrk="1" hangingPunct="1">
              <a:lnSpc>
                <a:spcPct val="150000"/>
              </a:lnSpc>
              <a:buFont typeface="Wingdings"/>
              <a:buNone/>
              <a:defRPr/>
            </a:pPr>
            <a:endParaRPr lang="en-US" altLang="ko-KR" sz="1800">
              <a:latin typeface="HY견고딕"/>
              <a:ea typeface="HY견고딕"/>
            </a:endParaRPr>
          </a:p>
          <a:p>
            <a:pPr eaLnBrk="1" hangingPunct="1">
              <a:lnSpc>
                <a:spcPct val="150000"/>
              </a:lnSpc>
              <a:buFont typeface="Wingdings"/>
              <a:buNone/>
              <a:defRPr/>
            </a:pPr>
            <a:r>
              <a:rPr lang="en-US" altLang="ko-KR" sz="1800">
                <a:latin typeface="HY견고딕"/>
                <a:ea typeface="HY견고딕"/>
              </a:rPr>
              <a:t>G80(GRADE 8) </a:t>
            </a:r>
            <a:r>
              <a:rPr lang="ko-KR" altLang="en-US" sz="1800">
                <a:latin typeface="HY견고딕"/>
                <a:ea typeface="HY견고딕"/>
              </a:rPr>
              <a:t>마스터링크로 피팅되어있는 멀티 레그 슬링은</a:t>
            </a:r>
          </a:p>
          <a:p>
            <a:pPr eaLnBrk="1" hangingPunct="1">
              <a:lnSpc>
                <a:spcPct val="150000"/>
              </a:lnSpc>
              <a:buFont typeface="Wingdings"/>
              <a:buNone/>
              <a:defRPr/>
            </a:pPr>
            <a:r>
              <a:rPr lang="ko-KR" altLang="en-US" sz="1800">
                <a:latin typeface="HY견고딕"/>
                <a:ea typeface="HY견고딕"/>
              </a:rPr>
              <a:t>산</a:t>
            </a:r>
            <a:r>
              <a:rPr lang="en-US" altLang="ko-KR" sz="1800">
                <a:latin typeface="HY견고딕"/>
                <a:ea typeface="HY견고딕"/>
              </a:rPr>
              <a:t>(ACID)</a:t>
            </a:r>
            <a:r>
              <a:rPr lang="ko-KR" altLang="en-US" sz="1800">
                <a:latin typeface="HY견고딕"/>
                <a:ea typeface="HY견고딕"/>
              </a:rPr>
              <a:t>에 취약하므로 사용하시면 안됩니다</a:t>
            </a:r>
            <a:r>
              <a:rPr lang="en-US" altLang="ko-KR" sz="1800">
                <a:latin typeface="HY견고딕"/>
                <a:ea typeface="HY견고딕"/>
              </a:rPr>
              <a:t>.</a:t>
            </a:r>
          </a:p>
          <a:p>
            <a:pPr eaLnBrk="1" hangingPunct="1">
              <a:buFont typeface="Wingdings"/>
              <a:buNone/>
              <a:defRPr/>
            </a:pPr>
            <a:endParaRPr lang="ko-KR" altLang="en-US" i="1"/>
          </a:p>
        </p:txBody>
      </p:sp>
      <p:pic>
        <p:nvPicPr>
          <p:cNvPr id="47107" name="그림 3" descr="사본 -POWERTEX.gif"/>
          <p:cNvPicPr>
            <a:picLocks noChangeAspect="1" noChangeArrowheads="1"/>
          </p:cNvPicPr>
          <p:nvPr/>
        </p:nvPicPr>
        <p:blipFill rotWithShape="1">
          <a:blip r:embed="rId2">
            <a:lum bright="3000"/>
          </a:blip>
          <a:srcRect/>
          <a:stretch>
            <a:fillRect/>
          </a:stretch>
        </p:blipFill>
        <p:spPr>
          <a:xfrm>
            <a:off x="285750" y="357188"/>
            <a:ext cx="3667125" cy="571500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47108" name="TextBox 4"/>
          <p:cNvSpPr txBox="1">
            <a:spLocks noChangeArrowheads="1"/>
          </p:cNvSpPr>
          <p:nvPr/>
        </p:nvSpPr>
        <p:spPr>
          <a:xfrm>
            <a:off x="3857625" y="558800"/>
            <a:ext cx="2000250" cy="369888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lvl="0">
              <a:defRPr/>
            </a:pPr>
            <a:r>
              <a:rPr kumimoji="0" lang="en-US" altLang="ko-KR" b="1">
                <a:latin typeface="Arial Black"/>
                <a:ea typeface="휴먼매직체"/>
              </a:rPr>
              <a:t>Round Slings</a:t>
            </a:r>
            <a:endParaRPr kumimoji="0" lang="ko-KR" altLang="en-US" b="1">
              <a:latin typeface="Arial Black"/>
              <a:ea typeface="휴먼매직체"/>
            </a:endParaRPr>
          </a:p>
        </p:txBody>
      </p:sp>
      <p:pic>
        <p:nvPicPr>
          <p:cNvPr id="7" name="그림 6" descr="9.jpg"/>
          <p:cNvPicPr>
            <a:picLocks noChangeAspect="1"/>
          </p:cNvPicPr>
          <p:nvPr/>
        </p:nvPicPr>
        <p:blipFill rotWithShape="1">
          <a:blip r:embed="rId3">
            <a:lum bright="-11000"/>
          </a:blip>
          <a:stretch>
            <a:fillRect/>
          </a:stretch>
        </p:blipFill>
        <p:spPr>
          <a:xfrm>
            <a:off x="6143636" y="2643182"/>
            <a:ext cx="2371725" cy="1943100"/>
          </a:xfrm>
          <a:prstGeom prst="rect">
            <a:avLst/>
          </a:prstGeom>
        </p:spPr>
      </p:pic>
      <p:sp>
        <p:nvSpPr>
          <p:cNvPr id="47111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E9C1B4-0FBA-4A89-B285-4311949E98B9}" type="slidenum">
              <a:rPr lang="en-US" altLang="en-US"/>
              <a:pPr>
                <a:defRPr/>
              </a:pPr>
              <a:t>48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6846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내용 개체 틀 2"/>
          <p:cNvSpPr>
            <a:spLocks noGrp="1"/>
          </p:cNvSpPr>
          <p:nvPr>
            <p:ph idx="1"/>
          </p:nvPr>
        </p:nvSpPr>
        <p:spPr>
          <a:xfrm>
            <a:off x="457200" y="1169988"/>
            <a:ext cx="8186738" cy="5402262"/>
          </a:xfrm>
        </p:spPr>
        <p:txBody>
          <a:bodyPr/>
          <a:lstStyle/>
          <a:p>
            <a:pPr eaLnBrk="1" hangingPunct="1">
              <a:buFont typeface="Wingdings"/>
              <a:buNone/>
              <a:defRPr/>
            </a:pPr>
            <a:r>
              <a:rPr lang="ko-KR" altLang="en-US" b="1" i="1">
                <a:latin typeface="HY견고딕"/>
                <a:ea typeface="HY견고딕"/>
              </a:rPr>
              <a:t>라운드슬링의 보관 </a:t>
            </a:r>
          </a:p>
          <a:p>
            <a:pPr eaLnBrk="1" hangingPunct="1">
              <a:buFont typeface="Wingdings"/>
              <a:buNone/>
              <a:defRPr/>
            </a:pPr>
            <a:endParaRPr lang="en-US" altLang="ko-KR" b="1" i="1">
              <a:latin typeface="HY견고딕"/>
              <a:ea typeface="HY견고딕"/>
            </a:endParaRPr>
          </a:p>
          <a:p>
            <a:pPr eaLnBrk="1" latinLnBrk="0" hangingPunct="1">
              <a:lnSpc>
                <a:spcPct val="150000"/>
              </a:lnSpc>
              <a:buFont typeface="Wingdings"/>
              <a:buChar char="£"/>
              <a:defRPr/>
            </a:pPr>
            <a:r>
              <a:rPr lang="ko-KR" altLang="en-US" sz="1800">
                <a:latin typeface="HY견고딕"/>
                <a:ea typeface="HY견고딕"/>
              </a:rPr>
              <a:t>용접파편</a:t>
            </a:r>
            <a:r>
              <a:rPr lang="en-US" altLang="ko-KR" sz="1800">
                <a:latin typeface="HY견고딕"/>
                <a:ea typeface="HY견고딕"/>
              </a:rPr>
              <a:t>, </a:t>
            </a:r>
            <a:r>
              <a:rPr lang="ko-KR" altLang="en-US" sz="1800">
                <a:latin typeface="HY견고딕"/>
                <a:ea typeface="HY견고딕"/>
              </a:rPr>
              <a:t>화학물질 노출 및 직사광선을 피해주세요</a:t>
            </a:r>
            <a:r>
              <a:rPr lang="en-US" altLang="ko-KR" sz="1800">
                <a:latin typeface="HY견고딕"/>
                <a:ea typeface="HY견고딕"/>
              </a:rPr>
              <a:t>.</a:t>
            </a:r>
          </a:p>
          <a:p>
            <a:pPr marL="0" indent="0" eaLnBrk="1" latinLnBrk="0" hangingPunct="1">
              <a:lnSpc>
                <a:spcPct val="150000"/>
              </a:lnSpc>
              <a:buNone/>
              <a:defRPr/>
            </a:pPr>
            <a:endParaRPr lang="ko-KR" altLang="en-US" sz="1800">
              <a:latin typeface="HY견고딕"/>
              <a:ea typeface="HY견고딕"/>
            </a:endParaRPr>
          </a:p>
          <a:p>
            <a:pPr eaLnBrk="1" latinLnBrk="0" hangingPunct="1">
              <a:lnSpc>
                <a:spcPct val="150000"/>
              </a:lnSpc>
              <a:buFont typeface="Wingdings"/>
              <a:buChar char="£"/>
              <a:defRPr/>
            </a:pPr>
            <a:r>
              <a:rPr lang="ko-KR" altLang="en-US" sz="1800">
                <a:latin typeface="HY견고딕"/>
                <a:ea typeface="HY견고딕"/>
              </a:rPr>
              <a:t>그늘지고 바람이 잘 통하는 곳에 보관해 주세요</a:t>
            </a:r>
            <a:r>
              <a:rPr lang="en-US" altLang="ko-KR" sz="1800">
                <a:latin typeface="HY견고딕"/>
                <a:ea typeface="HY견고딕"/>
              </a:rPr>
              <a:t>.</a:t>
            </a:r>
          </a:p>
          <a:p>
            <a:pPr marL="0" indent="0" eaLnBrk="1" latinLnBrk="0" hangingPunct="1">
              <a:lnSpc>
                <a:spcPct val="150000"/>
              </a:lnSpc>
              <a:buNone/>
              <a:defRPr/>
            </a:pPr>
            <a:endParaRPr lang="ko-KR" altLang="en-US" sz="1800">
              <a:latin typeface="HY견고딕"/>
              <a:ea typeface="HY견고딕"/>
            </a:endParaRPr>
          </a:p>
          <a:p>
            <a:pPr eaLnBrk="1" latinLnBrk="0" hangingPunct="1">
              <a:lnSpc>
                <a:spcPct val="150000"/>
              </a:lnSpc>
              <a:buFont typeface="Wingdings"/>
              <a:buNone/>
              <a:defRPr/>
            </a:pPr>
            <a:endParaRPr lang="en-US" altLang="ko-KR" sz="1800">
              <a:latin typeface="HY견고딕"/>
              <a:ea typeface="HY견고딕"/>
            </a:endParaRPr>
          </a:p>
          <a:p>
            <a:pPr eaLnBrk="1" latinLnBrk="0" hangingPunct="1">
              <a:lnSpc>
                <a:spcPct val="150000"/>
              </a:lnSpc>
              <a:buFont typeface="Wingdings"/>
              <a:buNone/>
              <a:defRPr/>
            </a:pPr>
            <a:endParaRPr lang="ko-KR" altLang="en-US" sz="1800">
              <a:latin typeface="HY견고딕"/>
              <a:ea typeface="HY견고딕"/>
            </a:endParaRPr>
          </a:p>
          <a:p>
            <a:pPr eaLnBrk="1" hangingPunct="1">
              <a:buFont typeface="Wingdings"/>
              <a:buNone/>
              <a:defRPr/>
            </a:pPr>
            <a:endParaRPr lang="ko-KR" altLang="en-US"/>
          </a:p>
          <a:p>
            <a:pPr eaLnBrk="1" hangingPunct="1">
              <a:buFont typeface="Wingdings"/>
              <a:buNone/>
              <a:defRPr/>
            </a:pPr>
            <a:endParaRPr lang="en-US" altLang="ko-KR"/>
          </a:p>
          <a:p>
            <a:pPr eaLnBrk="1" hangingPunct="1">
              <a:buFont typeface="Wingdings"/>
              <a:buNone/>
              <a:defRPr/>
            </a:pPr>
            <a:endParaRPr lang="ko-KR" altLang="en-US"/>
          </a:p>
        </p:txBody>
      </p:sp>
      <p:pic>
        <p:nvPicPr>
          <p:cNvPr id="38915" name="그림 3" descr="사본 -POWERTEX.gif"/>
          <p:cNvPicPr>
            <a:picLocks noChangeAspect="1" noChangeArrowheads="1"/>
          </p:cNvPicPr>
          <p:nvPr/>
        </p:nvPicPr>
        <p:blipFill rotWithShape="1">
          <a:blip r:embed="rId2">
            <a:lum bright="3000"/>
          </a:blip>
          <a:srcRect/>
          <a:stretch>
            <a:fillRect/>
          </a:stretch>
        </p:blipFill>
        <p:spPr>
          <a:xfrm>
            <a:off x="285750" y="357188"/>
            <a:ext cx="3667125" cy="571500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38916" name="TextBox 4"/>
          <p:cNvSpPr txBox="1">
            <a:spLocks noChangeArrowheads="1"/>
          </p:cNvSpPr>
          <p:nvPr/>
        </p:nvSpPr>
        <p:spPr>
          <a:xfrm>
            <a:off x="3857625" y="558800"/>
            <a:ext cx="2000250" cy="369888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lvl="0">
              <a:defRPr/>
            </a:pPr>
            <a:r>
              <a:rPr kumimoji="0" lang="en-US" altLang="ko-KR" b="1">
                <a:latin typeface="Arial Black"/>
                <a:ea typeface="휴먼매직체"/>
              </a:rPr>
              <a:t>Round Slings</a:t>
            </a:r>
            <a:endParaRPr kumimoji="0" lang="ko-KR" altLang="en-US" b="1">
              <a:latin typeface="Arial Black"/>
              <a:ea typeface="휴먼매직체"/>
            </a:endParaRPr>
          </a:p>
        </p:txBody>
      </p:sp>
      <p:pic>
        <p:nvPicPr>
          <p:cNvPr id="6" name="그림 5" descr="7.jpg"/>
          <p:cNvPicPr>
            <a:picLocks noChangeAspect="1"/>
          </p:cNvPicPr>
          <p:nvPr/>
        </p:nvPicPr>
        <p:blipFill rotWithShape="1">
          <a:blip r:embed="rId3">
            <a:lum bright="-11000"/>
          </a:blip>
          <a:stretch>
            <a:fillRect/>
          </a:stretch>
        </p:blipFill>
        <p:spPr>
          <a:xfrm>
            <a:off x="6516216" y="2132856"/>
            <a:ext cx="2047875" cy="2009775"/>
          </a:xfrm>
          <a:prstGeom prst="rect">
            <a:avLst/>
          </a:prstGeom>
        </p:spPr>
      </p:pic>
      <p:sp>
        <p:nvSpPr>
          <p:cNvPr id="3891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E9C1B4-0FBA-4A89-B285-4311949E98B9}" type="slidenum">
              <a:rPr lang="en-US" altLang="en-US"/>
              <a:pPr>
                <a:defRPr/>
              </a:pPr>
              <a:t>49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6133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내용 개체 틀 2"/>
          <p:cNvSpPr>
            <a:spLocks noGrp="1"/>
          </p:cNvSpPr>
          <p:nvPr>
            <p:ph idx="1"/>
          </p:nvPr>
        </p:nvSpPr>
        <p:spPr>
          <a:xfrm>
            <a:off x="357158" y="1643050"/>
            <a:ext cx="8286780" cy="4714908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ko-KR" b="1" i="1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Gallery</a:t>
            </a:r>
            <a:endParaRPr lang="ko-KR" altLang="en-US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 eaLnBrk="1" hangingPunct="1">
              <a:buFont typeface="Wingdings" pitchFamily="2" charset="2"/>
              <a:buNone/>
            </a:pPr>
            <a:endParaRPr lang="ko-KR" altLang="en-US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pic>
        <p:nvPicPr>
          <p:cNvPr id="48131" name="그림 3" descr="사본 -POWERTEX.gif"/>
          <p:cNvPicPr>
            <a:picLocks noChangeAspect="1" noChangeArrowheads="1"/>
          </p:cNvPicPr>
          <p:nvPr/>
        </p:nvPicPr>
        <p:blipFill>
          <a:blip r:embed="rId2">
            <a:lum bright="26000"/>
          </a:blip>
          <a:srcRect/>
          <a:stretch>
            <a:fillRect/>
          </a:stretch>
        </p:blipFill>
        <p:spPr bwMode="auto">
          <a:xfrm>
            <a:off x="285750" y="357188"/>
            <a:ext cx="36671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2" name="TextBox 4"/>
          <p:cNvSpPr txBox="1">
            <a:spLocks noChangeArrowheads="1"/>
          </p:cNvSpPr>
          <p:nvPr/>
        </p:nvSpPr>
        <p:spPr bwMode="auto">
          <a:xfrm>
            <a:off x="3857625" y="558800"/>
            <a:ext cx="2000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latin typeface="Arial Black" pitchFamily="34" charset="0"/>
                <a:ea typeface="휴먼매직체" pitchFamily="18" charset="-127"/>
              </a:rPr>
              <a:t>Round Slings</a:t>
            </a:r>
            <a:endParaRPr kumimoji="0" lang="ko-KR" altLang="en-US" b="1">
              <a:latin typeface="Arial Black" pitchFamily="34" charset="0"/>
              <a:ea typeface="휴먼매직체" pitchFamily="18" charset="-127"/>
            </a:endParaRPr>
          </a:p>
        </p:txBody>
      </p:sp>
      <p:pic>
        <p:nvPicPr>
          <p:cNvPr id="48134" name="그림 6" descr="0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2357438"/>
            <a:ext cx="2160588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5" name="그림 7" descr="150425_현대_변압기생산부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86063" y="2357438"/>
            <a:ext cx="3071812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6" name="그림 8" descr="150630_현대_기계의장부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42134" y="2380460"/>
            <a:ext cx="2596281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내용 개체 틀 2"/>
          <p:cNvSpPr>
            <a:spLocks noGrp="1"/>
          </p:cNvSpPr>
          <p:nvPr>
            <p:ph idx="1"/>
          </p:nvPr>
        </p:nvSpPr>
        <p:spPr>
          <a:xfrm>
            <a:off x="457200" y="1643050"/>
            <a:ext cx="8186738" cy="464347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ko-KR" b="1" i="1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Gallery</a:t>
            </a:r>
          </a:p>
          <a:p>
            <a:pPr eaLnBrk="1" hangingPunct="1">
              <a:buFont typeface="Wingdings" pitchFamily="2" charset="2"/>
              <a:buNone/>
            </a:pPr>
            <a:endParaRPr lang="ko-KR" altLang="en-US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pic>
        <p:nvPicPr>
          <p:cNvPr id="49155" name="그림 3" descr="사본 -POWERTEX.gif"/>
          <p:cNvPicPr>
            <a:picLocks noChangeAspect="1" noChangeArrowheads="1"/>
          </p:cNvPicPr>
          <p:nvPr/>
        </p:nvPicPr>
        <p:blipFill>
          <a:blip r:embed="rId2">
            <a:lum bright="26000"/>
          </a:blip>
          <a:srcRect/>
          <a:stretch>
            <a:fillRect/>
          </a:stretch>
        </p:blipFill>
        <p:spPr bwMode="auto">
          <a:xfrm>
            <a:off x="285750" y="357188"/>
            <a:ext cx="36671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6" name="TextBox 4"/>
          <p:cNvSpPr txBox="1">
            <a:spLocks noChangeArrowheads="1"/>
          </p:cNvSpPr>
          <p:nvPr/>
        </p:nvSpPr>
        <p:spPr bwMode="auto">
          <a:xfrm>
            <a:off x="3857625" y="558800"/>
            <a:ext cx="2000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latin typeface="Arial Black" pitchFamily="34" charset="0"/>
                <a:ea typeface="휴먼매직체" pitchFamily="18" charset="-127"/>
              </a:rPr>
              <a:t>Round Slings</a:t>
            </a:r>
            <a:endParaRPr kumimoji="0" lang="ko-KR" altLang="en-US" b="1">
              <a:latin typeface="Arial Black" pitchFamily="34" charset="0"/>
              <a:ea typeface="휴먼매직체" pitchFamily="18" charset="-127"/>
            </a:endParaRPr>
          </a:p>
        </p:txBody>
      </p:sp>
      <p:pic>
        <p:nvPicPr>
          <p:cNvPr id="49158" name="그림 6" descr="150630_현대_기계의장부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5" y="2214563"/>
            <a:ext cx="2160588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9" name="그림 7" descr="150630_현대_기계의장부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71813" y="2189163"/>
            <a:ext cx="2724323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60" name="그림 8" descr="160412_기계의장부_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44804" y="2189162"/>
            <a:ext cx="2599134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내용 개체 틀 2"/>
          <p:cNvSpPr>
            <a:spLocks noGrp="1"/>
          </p:cNvSpPr>
          <p:nvPr>
            <p:ph idx="1"/>
          </p:nvPr>
        </p:nvSpPr>
        <p:spPr>
          <a:xfrm>
            <a:off x="457200" y="1643050"/>
            <a:ext cx="8186738" cy="4786346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ko-KR" b="1" i="1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Gallery</a:t>
            </a:r>
          </a:p>
          <a:p>
            <a:pPr eaLnBrk="1" hangingPunct="1">
              <a:buFont typeface="Wingdings" pitchFamily="2" charset="2"/>
              <a:buNone/>
            </a:pPr>
            <a:endParaRPr lang="ko-KR" altLang="en-US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pic>
        <p:nvPicPr>
          <p:cNvPr id="50179" name="그림 3" descr="사본 -POWERTEX.gif"/>
          <p:cNvPicPr>
            <a:picLocks noChangeAspect="1" noChangeArrowheads="1"/>
          </p:cNvPicPr>
          <p:nvPr/>
        </p:nvPicPr>
        <p:blipFill>
          <a:blip r:embed="rId2">
            <a:lum bright="26000"/>
          </a:blip>
          <a:srcRect/>
          <a:stretch>
            <a:fillRect/>
          </a:stretch>
        </p:blipFill>
        <p:spPr bwMode="auto">
          <a:xfrm>
            <a:off x="285750" y="357188"/>
            <a:ext cx="36671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0" name="TextBox 4"/>
          <p:cNvSpPr txBox="1">
            <a:spLocks noChangeArrowheads="1"/>
          </p:cNvSpPr>
          <p:nvPr/>
        </p:nvSpPr>
        <p:spPr bwMode="auto">
          <a:xfrm>
            <a:off x="3857625" y="558800"/>
            <a:ext cx="2000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latin typeface="Arial Black" pitchFamily="34" charset="0"/>
                <a:ea typeface="휴먼매직체" pitchFamily="18" charset="-127"/>
              </a:rPr>
              <a:t>Round Slings</a:t>
            </a:r>
            <a:endParaRPr kumimoji="0" lang="ko-KR" altLang="en-US" b="1">
              <a:latin typeface="Arial Black" pitchFamily="34" charset="0"/>
              <a:ea typeface="휴먼매직체" pitchFamily="18" charset="-127"/>
            </a:endParaRPr>
          </a:p>
        </p:txBody>
      </p:sp>
      <p:pic>
        <p:nvPicPr>
          <p:cNvPr id="50182" name="그림 6" descr="137750992899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4" y="2500313"/>
            <a:ext cx="2633489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3" name="그림 7" descr="KakaoTalk_20151224_13473359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98862" y="2480750"/>
            <a:ext cx="2160588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4" name="그림 8" descr="KakaoTalk_20160113_17220051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72226" y="2480751"/>
            <a:ext cx="2671712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내용 개체 틀 2"/>
          <p:cNvSpPr>
            <a:spLocks noGrp="1"/>
          </p:cNvSpPr>
          <p:nvPr>
            <p:ph idx="1"/>
          </p:nvPr>
        </p:nvSpPr>
        <p:spPr>
          <a:xfrm>
            <a:off x="457200" y="1643050"/>
            <a:ext cx="8186738" cy="4714908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ko-KR" b="1" i="1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Gallery</a:t>
            </a:r>
          </a:p>
          <a:p>
            <a:pPr eaLnBrk="1" hangingPunct="1">
              <a:buFont typeface="Wingdings" pitchFamily="2" charset="2"/>
              <a:buNone/>
            </a:pPr>
            <a:endParaRPr lang="ko-KR" altLang="en-US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pic>
        <p:nvPicPr>
          <p:cNvPr id="51203" name="그림 3" descr="사본 -POWERTEX.gif"/>
          <p:cNvPicPr>
            <a:picLocks noChangeAspect="1" noChangeArrowheads="1"/>
          </p:cNvPicPr>
          <p:nvPr/>
        </p:nvPicPr>
        <p:blipFill>
          <a:blip r:embed="rId2">
            <a:lum bright="26000"/>
          </a:blip>
          <a:srcRect/>
          <a:stretch>
            <a:fillRect/>
          </a:stretch>
        </p:blipFill>
        <p:spPr bwMode="auto">
          <a:xfrm>
            <a:off x="285750" y="357188"/>
            <a:ext cx="36671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4" name="TextBox 4"/>
          <p:cNvSpPr txBox="1">
            <a:spLocks noChangeArrowheads="1"/>
          </p:cNvSpPr>
          <p:nvPr/>
        </p:nvSpPr>
        <p:spPr bwMode="auto">
          <a:xfrm>
            <a:off x="3857625" y="558800"/>
            <a:ext cx="2000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latin typeface="Arial Black" pitchFamily="34" charset="0"/>
                <a:ea typeface="휴먼매직체" pitchFamily="18" charset="-127"/>
              </a:rPr>
              <a:t>Round Slings</a:t>
            </a:r>
            <a:endParaRPr kumimoji="0" lang="ko-KR" altLang="en-US" b="1">
              <a:latin typeface="Arial Black" pitchFamily="34" charset="0"/>
              <a:ea typeface="휴먼매직체" pitchFamily="18" charset="-127"/>
            </a:endParaRPr>
          </a:p>
        </p:txBody>
      </p:sp>
      <p:pic>
        <p:nvPicPr>
          <p:cNvPr id="51206" name="그림 6" descr="발전기로터 리프팅.mp4_00001045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4" y="2357438"/>
            <a:ext cx="2517773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7" name="그림 7" descr="크랑크샤프트.mp4_00001183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14799" y="2347667"/>
            <a:ext cx="2685901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8" name="그림 8" descr="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83351" y="2347668"/>
            <a:ext cx="2160587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내용 개체 틀 2"/>
          <p:cNvSpPr>
            <a:spLocks noGrp="1"/>
          </p:cNvSpPr>
          <p:nvPr>
            <p:ph idx="1"/>
          </p:nvPr>
        </p:nvSpPr>
        <p:spPr>
          <a:xfrm>
            <a:off x="457200" y="1643050"/>
            <a:ext cx="8186738" cy="464347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ko-KR" b="1" i="1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Gallery</a:t>
            </a:r>
          </a:p>
          <a:p>
            <a:pPr eaLnBrk="1" hangingPunct="1">
              <a:buFont typeface="Wingdings" pitchFamily="2" charset="2"/>
              <a:buNone/>
            </a:pPr>
            <a:endParaRPr lang="ko-KR" altLang="en-US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pic>
        <p:nvPicPr>
          <p:cNvPr id="52227" name="그림 3" descr="사본 -POWERTEX.gif"/>
          <p:cNvPicPr>
            <a:picLocks noChangeAspect="1" noChangeArrowheads="1"/>
          </p:cNvPicPr>
          <p:nvPr/>
        </p:nvPicPr>
        <p:blipFill>
          <a:blip r:embed="rId2">
            <a:lum bright="26000"/>
          </a:blip>
          <a:srcRect/>
          <a:stretch>
            <a:fillRect/>
          </a:stretch>
        </p:blipFill>
        <p:spPr bwMode="auto">
          <a:xfrm>
            <a:off x="285750" y="357188"/>
            <a:ext cx="36671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8" name="TextBox 4"/>
          <p:cNvSpPr txBox="1">
            <a:spLocks noChangeArrowheads="1"/>
          </p:cNvSpPr>
          <p:nvPr/>
        </p:nvSpPr>
        <p:spPr bwMode="auto">
          <a:xfrm>
            <a:off x="3857625" y="558800"/>
            <a:ext cx="2000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latin typeface="Arial Black" pitchFamily="34" charset="0"/>
                <a:ea typeface="휴먼매직체" pitchFamily="18" charset="-127"/>
              </a:rPr>
              <a:t>Round Slings</a:t>
            </a:r>
            <a:endParaRPr kumimoji="0" lang="ko-KR" altLang="en-US" b="1">
              <a:latin typeface="Arial Black" pitchFamily="34" charset="0"/>
              <a:ea typeface="휴먼매직체" pitchFamily="18" charset="-127"/>
            </a:endParaRPr>
          </a:p>
        </p:txBody>
      </p:sp>
      <p:pic>
        <p:nvPicPr>
          <p:cNvPr id="52230" name="그림 6" descr="KakaoTalk_20160316_16503298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3" y="2332038"/>
            <a:ext cx="2160587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1" name="그림 7" descr="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14688" y="2357438"/>
            <a:ext cx="2643187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2" name="그림 8" descr="160107_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43093" y="2332037"/>
            <a:ext cx="2600845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내용 개체 틀 2"/>
          <p:cNvSpPr>
            <a:spLocks noGrp="1"/>
          </p:cNvSpPr>
          <p:nvPr>
            <p:ph idx="1"/>
          </p:nvPr>
        </p:nvSpPr>
        <p:spPr>
          <a:xfrm>
            <a:off x="457200" y="1643050"/>
            <a:ext cx="8186738" cy="464347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ko-KR" b="1" i="1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Gallery</a:t>
            </a:r>
          </a:p>
          <a:p>
            <a:pPr eaLnBrk="1" hangingPunct="1">
              <a:buFont typeface="Wingdings" pitchFamily="2" charset="2"/>
              <a:buNone/>
            </a:pPr>
            <a:endParaRPr lang="ko-KR" altLang="en-US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pic>
        <p:nvPicPr>
          <p:cNvPr id="52227" name="그림 3" descr="사본 -POWERTEX.gif"/>
          <p:cNvPicPr>
            <a:picLocks noChangeAspect="1" noChangeArrowheads="1"/>
          </p:cNvPicPr>
          <p:nvPr/>
        </p:nvPicPr>
        <p:blipFill>
          <a:blip r:embed="rId2">
            <a:lum bright="26000"/>
          </a:blip>
          <a:srcRect/>
          <a:stretch>
            <a:fillRect/>
          </a:stretch>
        </p:blipFill>
        <p:spPr bwMode="auto">
          <a:xfrm>
            <a:off x="285750" y="357188"/>
            <a:ext cx="36671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8" name="TextBox 4"/>
          <p:cNvSpPr txBox="1">
            <a:spLocks noChangeArrowheads="1"/>
          </p:cNvSpPr>
          <p:nvPr/>
        </p:nvSpPr>
        <p:spPr bwMode="auto">
          <a:xfrm>
            <a:off x="3857625" y="558800"/>
            <a:ext cx="2000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latin typeface="Arial Black" pitchFamily="34" charset="0"/>
                <a:ea typeface="휴먼매직체" pitchFamily="18" charset="-127"/>
              </a:rPr>
              <a:t>Round Slings</a:t>
            </a:r>
            <a:endParaRPr kumimoji="0" lang="ko-KR" altLang="en-US" b="1">
              <a:latin typeface="Arial Black" pitchFamily="34" charset="0"/>
              <a:ea typeface="휴먼매직체" pitchFamily="18" charset="-127"/>
            </a:endParaRPr>
          </a:p>
        </p:txBody>
      </p:sp>
      <p:pic>
        <p:nvPicPr>
          <p:cNvPr id="52230" name="그림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133192" y="3049616"/>
            <a:ext cx="2725569" cy="204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1" name="그림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0800000">
            <a:off x="2759151" y="2727122"/>
            <a:ext cx="2837514" cy="2707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2" name="그림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57874" y="2711771"/>
            <a:ext cx="3047273" cy="2722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4926987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TextBox 6"/>
          <p:cNvSpPr txBox="1">
            <a:spLocks noChangeArrowheads="1"/>
          </p:cNvSpPr>
          <p:nvPr/>
        </p:nvSpPr>
        <p:spPr bwMode="auto">
          <a:xfrm>
            <a:off x="1214438" y="2535238"/>
            <a:ext cx="6429375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4800" b="1" i="1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Thank you</a:t>
            </a:r>
          </a:p>
          <a:p>
            <a:endParaRPr kumimoji="0" lang="en-US" altLang="ko-KR" b="1" dirty="0">
              <a:solidFill>
                <a:srgbClr val="FF0000"/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_Education02">
  <a:themeElements>
    <a:clrScheme name="Education02">
      <a:dk1>
        <a:srgbClr val="000000"/>
      </a:dk1>
      <a:lt1>
        <a:srgbClr val="FFFFFF"/>
      </a:lt1>
      <a:dk2>
        <a:srgbClr val="006699"/>
      </a:dk2>
      <a:lt2>
        <a:srgbClr val="ECF0ED"/>
      </a:lt2>
      <a:accent1>
        <a:srgbClr val="DF3939"/>
      </a:accent1>
      <a:accent2>
        <a:srgbClr val="F0A73C"/>
      </a:accent2>
      <a:accent3>
        <a:srgbClr val="21A6C5"/>
      </a:accent3>
      <a:accent4>
        <a:srgbClr val="BEC936"/>
      </a:accent4>
      <a:accent5>
        <a:srgbClr val="ECB0B0"/>
      </a:accent5>
      <a:accent6>
        <a:srgbClr val="C1C1C1"/>
      </a:accent6>
      <a:hlink>
        <a:srgbClr val="0099CC"/>
      </a:hlink>
      <a:folHlink>
        <a:srgbClr val="D361AA"/>
      </a:folHlink>
    </a:clrScheme>
    <a:fontScheme name="Education02">
      <a:majorFont>
        <a:latin typeface="Corbel"/>
        <a:ea typeface=""/>
        <a:cs typeface=""/>
        <a:font script="Jpan" typeface="HG丸ｺﾞｼｯｸM-PRO"/>
        <a:font script="Hang" typeface="맑은 고딕"/>
        <a:font script="Hans" typeface="黑体"/>
        <a:font script="Hant" typeface="Microsoft JhengHei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ndara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Microsoft JhengHei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ducation02">
      <a:fillStyleLst>
        <a:solidFill>
          <a:schemeClr val="phClr"/>
        </a:solidFill>
        <a:solidFill>
          <a:schemeClr val="phClr">
            <a:tint val="60000"/>
            <a:satMod val="150000"/>
          </a:schemeClr>
        </a:solidFill>
        <a:gradFill rotWithShape="1">
          <a:gsLst>
            <a:gs pos="0">
              <a:schemeClr val="phClr">
                <a:shade val="100000"/>
                <a:satMod val="100000"/>
              </a:schemeClr>
            </a:gs>
            <a:gs pos="100000">
              <a:schemeClr val="phClr">
                <a:shade val="70000"/>
                <a:satMod val="12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innerShdw blurRad="127000" dist="25400" dir="13500000">
              <a:srgbClr val="000000">
                <a:alpha val="80000"/>
              </a:srgbClr>
            </a:innerShdw>
          </a:effectLst>
        </a:effectStyle>
        <a:effectStyle>
          <a:effectLst>
            <a:innerShdw blurRad="254000" dist="25400" dir="13500000">
              <a:srgbClr val="000000">
                <a:alpha val="80000"/>
              </a:srgbClr>
            </a:innerShdw>
          </a:effectLst>
        </a:effectStyle>
        <a:effectStyle>
          <a:effectLst>
            <a:outerShdw blurRad="50800" dist="508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soft" dir="b">
              <a:rot lat="0" lon="0" rev="9000000"/>
            </a:lightRig>
          </a:scene3d>
          <a:sp3d contourW="35560" prstMaterial="matte">
            <a:bevelT w="4445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20000"/>
              </a:schemeClr>
            </a:gs>
            <a:gs pos="100000">
              <a:schemeClr val="phClr">
                <a:tint val="70000"/>
                <a:shade val="100000"/>
                <a:satMod val="3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8000"/>
                <a:satMod val="200000"/>
              </a:schemeClr>
            </a:gs>
            <a:gs pos="100000">
              <a:schemeClr val="phClr">
                <a:shade val="86000"/>
                <a:satMod val="140000"/>
                <a:lumMod val="90000"/>
              </a:schemeClr>
            </a:gs>
          </a:gsLst>
          <a:lin ang="3300000" scaled="1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1364</TotalTime>
  <Words>2109</Words>
  <Application>Microsoft Office PowerPoint</Application>
  <PresentationFormat>화면 슬라이드 쇼(4:3)</PresentationFormat>
  <Paragraphs>455</Paragraphs>
  <Slides>56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20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56</vt:i4>
      </vt:variant>
    </vt:vector>
  </HeadingPairs>
  <TitlesOfParts>
    <vt:vector size="77" baseType="lpstr">
      <vt:lpstr>HY견고딕</vt:lpstr>
      <vt:lpstr>HY그래픽M</vt:lpstr>
      <vt:lpstr>Roboto</vt:lpstr>
      <vt:lpstr>Source Sans Pro</vt:lpstr>
      <vt:lpstr>굴림</vt:lpstr>
      <vt:lpstr>맑은 고딕</vt:lpstr>
      <vt:lpstr>에스코어 드림 1 Thin</vt:lpstr>
      <vt:lpstr>에스코어 드림 6 Bold</vt:lpstr>
      <vt:lpstr>에스코어 드림 8 Heavy</vt:lpstr>
      <vt:lpstr>휴먼매직체</vt:lpstr>
      <vt:lpstr>Arial</vt:lpstr>
      <vt:lpstr>Arial Black</vt:lpstr>
      <vt:lpstr>Calibri</vt:lpstr>
      <vt:lpstr>Candara</vt:lpstr>
      <vt:lpstr>Century</vt:lpstr>
      <vt:lpstr>Century Schoolbook</vt:lpstr>
      <vt:lpstr>Corbel</vt:lpstr>
      <vt:lpstr>Tahoma</vt:lpstr>
      <vt:lpstr>Wingdings</vt:lpstr>
      <vt:lpstr>Wingdings 3</vt:lpstr>
      <vt:lpstr>New_Education02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Round Slings</vt:lpstr>
      <vt:lpstr>Round Slings</vt:lpstr>
      <vt:lpstr>Round Slings</vt:lpstr>
      <vt:lpstr>Round Slings</vt:lpstr>
      <vt:lpstr>Round Slings</vt:lpstr>
      <vt:lpstr>PowerPoint 프레젠테이션</vt:lpstr>
      <vt:lpstr>PowerPoint 프레젠테이션</vt:lpstr>
      <vt:lpstr>PowerPoint 프레젠테이션</vt:lpstr>
      <vt:lpstr>PowerPoint 프레젠테이션</vt:lpstr>
      <vt:lpstr> 점검 기록 유지(ser. no로 추적 및 기록 유지)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POWERTEX ROUNDSLING</dc:title>
  <dc:creator>서보부산지사</dc:creator>
  <cp:lastModifiedBy>SUNG IL SHIN</cp:lastModifiedBy>
  <cp:revision>156</cp:revision>
  <dcterms:created xsi:type="dcterms:W3CDTF">2016-04-20T04:12:48Z</dcterms:created>
  <dcterms:modified xsi:type="dcterms:W3CDTF">2024-07-11T07:37:45Z</dcterms:modified>
  <cp:version/>
</cp:coreProperties>
</file>